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Helvetica Neue"/>
      <p:regular r:id="rId38"/>
      <p:bold r:id="rId39"/>
      <p:italic r:id="rId40"/>
      <p:boldItalic r:id="rId41"/>
    </p:embeddedFont>
    <p:embeddedFont>
      <p:font typeface="Roboto Mon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2" Type="http://schemas.openxmlformats.org/officeDocument/2006/relationships/font" Target="fonts/RobotoMono-regular.fnt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44" Type="http://schemas.openxmlformats.org/officeDocument/2006/relationships/font" Target="fonts/RobotoMono-italic.fntdata"/><Relationship Id="rId21" Type="http://schemas.openxmlformats.org/officeDocument/2006/relationships/slide" Target="slides/slide16.xml"/><Relationship Id="rId43" Type="http://schemas.openxmlformats.org/officeDocument/2006/relationships/font" Target="fonts/RobotoMon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RobotoMon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4be9313c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4be9313c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4be9313c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f4be9313c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4be9313c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4be9313c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4be9313c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4be9313c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4be9313c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4be9313c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4be9313c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4be9313c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4be9313c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4be9313c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4be9313c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4be9313c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4be9313c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4be9313c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4be9313c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4be9313c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4be9313c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4be9313c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4be9313c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4be9313c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4be9313c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4be9313c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4be9313c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f4be9313c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4be9313c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4be9313c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4be9313c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4be9313c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4be9313c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4be9313c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4be9313c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4be9313c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4be9313c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4be9313c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4be9313c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4be9313c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4be9313c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4be9313c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4be9313c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f4be9313c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be9313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4be9313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4be9313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4be9313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4be9313c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4be9313c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4be9313c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4be9313c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4be9313c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4be9313c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Яндекс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› Евгений Блинов › pomponchik.org › bit.ly/3SYkJWt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wikipedia.org/wiki/Dependency_injectio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Расширяем возможности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</a:rPr>
              <a:t>стандартной библиотеки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Moscow Python Meetup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Погнали по порядку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ru"/>
              <a:t>Огораживаем свою часть</a:t>
            </a:r>
            <a:endParaRPr/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250" y="1888400"/>
            <a:ext cx="2637875" cy="26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Забираем в протокол только реально нужное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Стараемся не брать устаревшее / депрекейтнутое / спорное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Описываем протокол</a:t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774" y="1053499"/>
            <a:ext cx="749044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274325" y="274332"/>
            <a:ext cx="8595300" cy="16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Убеждаемся, что сама стандартная библиотека следует нашему протоколу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274325" y="2085425"/>
            <a:ext cx="85953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можно делать через isinstance() внутри теста, если использовать декоратор @runtime_checkable для протокола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Также желательно натравить mypy на тесты, можно без –strict режима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Стандартная библиотека меняется, не забываем про matrix с разными версиями питона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Написать свои реализации протокола</a:t>
            </a:r>
            <a:endParaRPr/>
          </a:p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274325" y="1595175"/>
            <a:ext cx="8595300" cy="29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Наследоваться не обязательно (и даже не желательно, а то isinstance() может начать врать)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Кстати, протокол можно расширять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расширяете протокол, не забудьте указать в доке, что это именно расширение протокола, и как эта штука взаимодействует со СБ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Кстати, протоколы нельзя использовать совместно с абстрактными классами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 Убедиться, что собственные реализации протокола следуют ему</a:t>
            </a:r>
            <a:endParaRPr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274325" y="1820851"/>
            <a:ext cx="8595300" cy="27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Здесь все аналогично проверке самой стандартной библиотеки.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6. Опционально: написать либу-враппер</a:t>
            </a:r>
            <a:endParaRPr/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274325" y="1377300"/>
            <a:ext cx="8595300" cy="31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Актуально для ОС-зависимых либ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Делаем опциональные импорты за клиента (с ними бывает много геморроя)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Содержимое либы-враппера будет выглядеть примерно так: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50" y="2966651"/>
            <a:ext cx="7956901" cy="14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274325" y="274328"/>
            <a:ext cx="85953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7. Адаптировать пользовательский код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274325" y="1665225"/>
            <a:ext cx="8595300" cy="28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Убеждаемся, что пользовательский код покрыт тестами и тайпчекается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Выносим нашу зависимость от СБ в DI: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https://en.wikipedia.org/wiki/Dependency_injection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DI-фреймворки тут не нужны!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Убеждаемся, что тесты и тайпчеки проходят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Подменяем реализацию со стандартнобиблиотечной на свою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Убеждаемся, что тесты и тайпчеки продолжают проходить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Погнали к примерам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emptylog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150" y="1957050"/>
            <a:ext cx="2999700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- Евгений Блинов. Работаю тимлидом в команде интеграции робототехнических решений Yandex Robotics.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поделываю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Задача: научиться тестировать логи</a:t>
            </a:r>
            <a:endParaRPr/>
          </a:p>
        </p:txBody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274325" y="1743025"/>
            <a:ext cx="8595300" cy="27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Кто вообще пишет тесты на логирование?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Я иногда пишу, это не очень-то удобно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ru">
                <a:solidFill>
                  <a:srgbClr val="4A86E8"/>
                </a:solidFill>
              </a:rPr>
              <a:t>https://github.com/pomponchik/emptylog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350" y="1813100"/>
            <a:ext cx="2579525" cy="25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 логгера</a:t>
            </a:r>
            <a:endParaRPr/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875" y="1072412"/>
            <a:ext cx="7032201" cy="347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Пустой логгер</a:t>
            </a:r>
            <a:endParaRPr/>
          </a:p>
        </p:txBody>
      </p:sp>
      <p:sp>
        <p:nvSpPr>
          <p:cNvPr id="181" name="Google Shape;181;p3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 не делает ничего.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25" y="1955775"/>
            <a:ext cx="7964701" cy="13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Запоминающий логгер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00" y="1097276"/>
            <a:ext cx="7019596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Печатающий логгер</a:t>
            </a:r>
            <a:endParaRPr/>
          </a:p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38" y="1718863"/>
            <a:ext cx="8400474" cy="21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274325" y="274328"/>
            <a:ext cx="85953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Расширение протокола: суммирование логгеров</a:t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274325" y="1517375"/>
            <a:ext cx="85953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Очень полезно для тестов.</a:t>
            </a:r>
            <a:endParaRPr/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50" y="2439124"/>
            <a:ext cx="8261292" cy="11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locklib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400" y="1675350"/>
            <a:ext cx="3075150" cy="307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Пишем свои мьютексы</a:t>
            </a:r>
            <a:endParaRPr/>
          </a:p>
        </p:txBody>
      </p:sp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Стандартная библиотека дает много примитивов синхронизации, но их никогда не бывает </a:t>
            </a:r>
            <a:r>
              <a:rPr i="1" lang="ru"/>
              <a:t>слишком</a:t>
            </a:r>
            <a:r>
              <a:rPr lang="ru"/>
              <a:t> много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3D85C6"/>
              </a:buClr>
              <a:buSzPts val="1800"/>
              <a:buChar char="●"/>
            </a:pPr>
            <a:r>
              <a:rPr lang="ru">
                <a:solidFill>
                  <a:srgbClr val="3D85C6"/>
                </a:solidFill>
              </a:rPr>
              <a:t>https://github.com/pomponchik/locklib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075" y="1542100"/>
            <a:ext cx="2984176" cy="29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Протоколы локов</a:t>
            </a:r>
            <a:endParaRPr/>
          </a:p>
        </p:txBody>
      </p:sp>
      <p:sp>
        <p:nvSpPr>
          <p:cNvPr id="222" name="Google Shape;222;p4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000" y="1497525"/>
            <a:ext cx="7479949" cy="11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763" y="2669300"/>
            <a:ext cx="7424423" cy="16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Лок без дедлоков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274325" y="1034925"/>
            <a:ext cx="85953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75" y="1083976"/>
            <a:ext cx="4393026" cy="339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6925" y="2048449"/>
            <a:ext cx="6346148" cy="12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 u="sng">
                <a:solidFill>
                  <a:schemeClr val="hlink"/>
                </a:solidFill>
                <a:hlinkClick r:id="rId3"/>
              </a:rPr>
              <a:t>github.com/pomponchik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Линкедин: </a:t>
            </a:r>
            <a:r>
              <a:rPr lang="ru" u="sng">
                <a:solidFill>
                  <a:schemeClr val="hlink"/>
                </a:solidFill>
                <a:hlinkClick r:id="rId4"/>
              </a:rPr>
              <a:t>linkedin.com/in/pomponchik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Личный сайт: </a:t>
            </a:r>
            <a:r>
              <a:rPr lang="ru" u="sng">
                <a:solidFill>
                  <a:schemeClr val="hlink"/>
                </a:solidFill>
                <a:hlinkClick r:id="rId5"/>
              </a:rPr>
              <a:t>pomponchik.org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Закругляемся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Короче:</a:t>
            </a:r>
            <a:endParaRPr/>
          </a:p>
        </p:txBody>
      </p:sp>
      <p:sp>
        <p:nvSpPr>
          <p:cNvPr id="243" name="Google Shape;243;p43"/>
          <p:cNvSpPr txBox="1"/>
          <p:nvPr>
            <p:ph idx="1" type="body"/>
          </p:nvPr>
        </p:nvSpPr>
        <p:spPr>
          <a:xfrm>
            <a:off x="274325" y="1525151"/>
            <a:ext cx="8595300" cy="30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Стандартную библиотеку можно расширять, но с осторожностью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Наш путь - делать это через протоколы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Протоколы нужно правильно очерчивать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Обязательно прокладываем путь для встраивания в существующий код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увидели примеры: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emptylog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locklib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Штош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74325" y="274328"/>
            <a:ext cx="8595300" cy="10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вообще нужно дополнять стандартную библиотеку?</a:t>
            </a:r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274325" y="1851975"/>
            <a:ext cx="8595300" cy="26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вас могут быть специфические потребности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Отдельные компоненты СБ могли устареть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Создатели СБ могли что-то не предусмотреть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 добавляете поддержку новой ОС (пример: shlex -&gt; mslex)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 хотите все ускорить (asyncio loop -&gt; uvloop, json -&gt; ujson)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 переписываете все, что есть в питоне, на раст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Это не безрисковая история</a:t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274325" y="1369525"/>
            <a:ext cx="85953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Привязка к стандартам - не панацея: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Непопулярные либы регулярно выпиливаются (см. PEP 594 и др.)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Стандарты консервируют неудачные решения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Стандарты могут конфликтовать (например, PEP-8 против java-style библиотек вроде logging)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Старайтесь не привязываться к устаревшим (по крайней мере к депрекейтнутым или к нарушающим другие стандарты) компонентам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вообще это делается?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274325" y="1161800"/>
            <a:ext cx="8595300" cy="3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Есть несколько путей: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Попробовать засунуть свой патч в СБ официально - долго, дорого, о**енно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Написать свое расширение, повторяющее протоколы из СБ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Сделать все “на глазок” (очень много расширений поступают именно так)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Я выбираю второй путь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 за протоколы, кста?</a:t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Протоколы доступны c Python 3.8 и позволяют с помощью тайп-чекера убедиться, что разные классы и использующий их код совместимы между собой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ru"/>
              <a:t>Кстати, стандартная библиотека более ранних питонов расширяется с помощью typing_extensions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Итак, каков путь?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274325" y="1066050"/>
            <a:ext cx="8595300" cy="3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Определиться с тем, что из СБ мы забираем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Описать протокол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Убедиться, что нужные компоненты из СБ следуют нашему протоколу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Написать свои реализации протокола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Убедиться, что они следуют протоколу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Опционально: написать либу-враппер (shlex + mslex -&gt; oslex)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Адаптировать пользовательский код: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Реализовать DI для этого компонента и убедиться, что со СБ все работает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Подставить свой компонент вместо стандартного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