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306" r:id="rId12"/>
    <p:sldId id="307" r:id="rId13"/>
    <p:sldId id="308" r:id="rId14"/>
    <p:sldId id="305" r:id="rId15"/>
    <p:sldId id="304" r:id="rId16"/>
    <p:sldId id="303" r:id="rId17"/>
    <p:sldId id="302" r:id="rId18"/>
    <p:sldId id="301" r:id="rId19"/>
    <p:sldId id="300" r:id="rId20"/>
    <p:sldId id="299" r:id="rId21"/>
    <p:sldId id="298" r:id="rId22"/>
    <p:sldId id="297" r:id="rId23"/>
    <p:sldId id="296" r:id="rId24"/>
    <p:sldId id="295" r:id="rId25"/>
    <p:sldId id="294" r:id="rId26"/>
    <p:sldId id="293" r:id="rId27"/>
  </p:sldIdLst>
  <p:sldSz cx="12192000" cy="6858000"/>
  <p:notesSz cx="6858000" cy="9144000"/>
  <p:embeddedFontLst>
    <p:embeddedFont>
      <p:font typeface="JetBrains Mono" panose="02000009000000000000" pitchFamily="49" charset="0"/>
      <p:regular r:id="rId30"/>
      <p:bold r:id="rId31"/>
      <p:italic r:id="rId32"/>
      <p:boldItalic r:id="rId33"/>
    </p:embeddedFont>
    <p:embeddedFont>
      <p:font typeface="YS Display Medium" pitchFamily="2" charset="77"/>
      <p:regular r:id="rId34"/>
    </p:embeddedFont>
    <p:embeddedFont>
      <p:font typeface="YS Geo Medium" pitchFamily="2" charset="77"/>
      <p:regular r:id="rId35"/>
    </p:embeddedFont>
    <p:embeddedFont>
      <p:font typeface="YS Geo Regular" pitchFamily="2" charset="77"/>
      <p:regular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ехнические слайды" id="{37B73944-246B-4860-BE1E-2BCD64A53792}">
          <p14:sldIdLst>
            <p14:sldId id="256"/>
            <p14:sldId id="283"/>
            <p14:sldId id="285"/>
          </p14:sldIdLst>
        </p14:section>
        <p14:section name="Тёмная тема" id="{3AA5328C-C762-4396-87A8-AB171484C82E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306"/>
            <p14:sldId id="307"/>
            <p14:sldId id="308"/>
            <p14:sldId id="305"/>
            <p14:sldId id="304"/>
            <p14:sldId id="303"/>
            <p14:sldId id="302"/>
            <p14:sldId id="301"/>
            <p14:sldId id="300"/>
            <p14:sldId id="299"/>
            <p14:sldId id="298"/>
            <p14:sldId id="297"/>
            <p14:sldId id="296"/>
            <p14:sldId id="295"/>
            <p14:sldId id="294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0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F52C"/>
    <a:srgbClr val="00D1FF"/>
    <a:srgbClr val="FB3F1B"/>
    <a:srgbClr val="000000"/>
    <a:srgbClr val="FED42B"/>
    <a:srgbClr val="545754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0" autoAdjust="0"/>
    <p:restoredTop sz="92492" autoAdjust="0"/>
  </p:normalViewPr>
  <p:slideViewPr>
    <p:cSldViewPr snapToObjects="1">
      <p:cViewPr varScale="1">
        <p:scale>
          <a:sx n="83" d="100"/>
          <a:sy n="83" d="100"/>
        </p:scale>
        <p:origin x="200" y="696"/>
      </p:cViewPr>
      <p:guideLst>
        <p:guide orient="horz" pos="3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2132" y="64"/>
      </p:cViewPr>
      <p:guideLst>
        <p:guide orient="horz" pos="2880"/>
        <p:guide pos="2160"/>
      </p:guideLst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1166766-FB0B-D941-E208-E4B4033D8C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C751F4-77FE-0C81-B200-E47C8A9AA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A7F7-C159-43CF-9F21-A04E14C644E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1E95AE-5D75-620E-CF46-DB0453C82D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9BE36B-F709-105C-B2FC-5FD1FD7676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23BA-B1E8-45E6-B5AB-5BFCC6575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11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1D865-3E63-8B40-BAA9-B69A4CEB34E5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42D7E-ED2C-4F41-A532-80C4B90C2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303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заголовок в 1 стро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3F7670-772A-E86D-5B12-754E49BB734B}"/>
              </a:ext>
            </a:extLst>
          </p:cNvPr>
          <p:cNvSpPr/>
          <p:nvPr userDrawn="1"/>
        </p:nvSpPr>
        <p:spPr>
          <a:xfrm>
            <a:off x="1858694" y="6042666"/>
            <a:ext cx="10329782" cy="815336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5BBB7-2E3D-50DC-C13C-6F30A770F757}"/>
              </a:ext>
            </a:extLst>
          </p:cNvPr>
          <p:cNvSpPr/>
          <p:nvPr userDrawn="1"/>
        </p:nvSpPr>
        <p:spPr>
          <a:xfrm>
            <a:off x="9699691" y="1"/>
            <a:ext cx="2492309" cy="6863924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F31A7BD1-4890-9549-A0B6-61213FD6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96166" cy="991792"/>
          </a:xfrm>
          <a:prstGeom prst="rect">
            <a:avLst/>
          </a:prstGeom>
          <a:noFill/>
        </p:spPr>
        <p:txBody>
          <a:bodyPr wrap="square" lIns="180000" tIns="36000" rIns="180000" bIns="108000" anchor="t">
            <a:spAutoFit/>
          </a:bodyPr>
          <a:lstStyle>
            <a:lvl1pPr algn="l">
              <a:lnSpc>
                <a:spcPct val="100000"/>
              </a:lnSpc>
              <a:defRPr sz="5500" b="0" i="0">
                <a:solidFill>
                  <a:schemeClr val="tx1"/>
                </a:solidFill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FD28E-1A66-D945-82C9-A54EB726D659}"/>
              </a:ext>
            </a:extLst>
          </p:cNvPr>
          <p:cNvSpPr txBox="1"/>
          <p:nvPr userDrawn="1"/>
        </p:nvSpPr>
        <p:spPr>
          <a:xfrm>
            <a:off x="4045527" y="450272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4A5309-8F79-97DF-8805-D79BE28CE59A}"/>
              </a:ext>
            </a:extLst>
          </p:cNvPr>
          <p:cNvSpPr/>
          <p:nvPr userDrawn="1"/>
        </p:nvSpPr>
        <p:spPr>
          <a:xfrm>
            <a:off x="7796476" y="2042965"/>
            <a:ext cx="4392000" cy="4392000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исунок 16">
            <a:extLst>
              <a:ext uri="{FF2B5EF4-FFF2-40B4-BE49-F238E27FC236}">
                <a16:creationId xmlns:a16="http://schemas.microsoft.com/office/drawing/2014/main" id="{6A504DBF-E157-C2C1-2B44-CB98130C3BC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92476" y="2438965"/>
            <a:ext cx="3600000" cy="3600000"/>
          </a:xfrm>
          <a:prstGeom prst="rect">
            <a:avLst/>
          </a:prstGeom>
          <a:solidFill>
            <a:srgbClr val="2BF52C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докладчика/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картинка под тему</a:t>
            </a: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4807712-6DA0-CAA3-D415-DB349EDCA03F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377DB64-FC42-6E6D-28FE-ED938C0726CC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B554EE24-0C6F-45C0-49DE-5CE3D770999A}"/>
                </a:ext>
              </a:extLst>
            </p:cNvPr>
            <p:cNvSpPr/>
            <p:nvPr/>
          </p:nvSpPr>
          <p:spPr>
            <a:xfrm>
              <a:off x="545743" y="6354206"/>
              <a:ext cx="1406439" cy="392478"/>
            </a:xfrm>
            <a:custGeom>
              <a:avLst/>
              <a:gdLst>
                <a:gd name="connsiteX0" fmla="*/ 1052854 w 1720117"/>
                <a:gd name="connsiteY0" fmla="*/ 366124 h 480012"/>
                <a:gd name="connsiteX1" fmla="*/ 1052854 w 1720117"/>
                <a:gd name="connsiteY1" fmla="*/ 291982 h 480012"/>
                <a:gd name="connsiteX2" fmla="*/ 932019 w 1720117"/>
                <a:gd name="connsiteY2" fmla="*/ 327907 h 480012"/>
                <a:gd name="connsiteX3" fmla="*/ 835817 w 1720117"/>
                <a:gd name="connsiteY3" fmla="*/ 232362 h 480012"/>
                <a:gd name="connsiteX4" fmla="*/ 1056702 w 1720117"/>
                <a:gd name="connsiteY4" fmla="*/ 232362 h 480012"/>
                <a:gd name="connsiteX5" fmla="*/ 1056702 w 1720117"/>
                <a:gd name="connsiteY5" fmla="*/ 184209 h 480012"/>
                <a:gd name="connsiteX6" fmla="*/ 905854 w 1720117"/>
                <a:gd name="connsiteY6" fmla="*/ 0 h 480012"/>
                <a:gd name="connsiteX7" fmla="*/ 741148 w 1720117"/>
                <a:gd name="connsiteY7" fmla="*/ 201024 h 480012"/>
                <a:gd name="connsiteX8" fmla="*/ 924323 w 1720117"/>
                <a:gd name="connsiteY8" fmla="*/ 399756 h 480012"/>
                <a:gd name="connsiteX9" fmla="*/ 1052854 w 1720117"/>
                <a:gd name="connsiteY9" fmla="*/ 366124 h 480012"/>
                <a:gd name="connsiteX10" fmla="*/ 1625449 w 1720117"/>
                <a:gd name="connsiteY10" fmla="*/ 399756 h 480012"/>
                <a:gd name="connsiteX11" fmla="*/ 1720118 w 1720117"/>
                <a:gd name="connsiteY11" fmla="*/ 376060 h 480012"/>
                <a:gd name="connsiteX12" fmla="*/ 1720118 w 1720117"/>
                <a:gd name="connsiteY12" fmla="*/ 301919 h 480012"/>
                <a:gd name="connsiteX13" fmla="*/ 1630840 w 1720117"/>
                <a:gd name="connsiteY13" fmla="*/ 327907 h 480012"/>
                <a:gd name="connsiteX14" fmla="*/ 1538486 w 1720117"/>
                <a:gd name="connsiteY14" fmla="*/ 197967 h 480012"/>
                <a:gd name="connsiteX15" fmla="*/ 1631612 w 1720117"/>
                <a:gd name="connsiteY15" fmla="*/ 71849 h 480012"/>
                <a:gd name="connsiteX16" fmla="*/ 1720118 w 1720117"/>
                <a:gd name="connsiteY16" fmla="*/ 95543 h 480012"/>
                <a:gd name="connsiteX17" fmla="*/ 1720118 w 1720117"/>
                <a:gd name="connsiteY17" fmla="*/ 18344 h 480012"/>
                <a:gd name="connsiteX18" fmla="*/ 1621601 w 1720117"/>
                <a:gd name="connsiteY18" fmla="*/ 0 h 480012"/>
                <a:gd name="connsiteX19" fmla="*/ 1443817 w 1720117"/>
                <a:gd name="connsiteY19" fmla="*/ 200260 h 480012"/>
                <a:gd name="connsiteX20" fmla="*/ 1625449 w 1720117"/>
                <a:gd name="connsiteY20" fmla="*/ 399756 h 480012"/>
                <a:gd name="connsiteX21" fmla="*/ 213956 w 1720117"/>
                <a:gd name="connsiteY21" fmla="*/ 7643 h 480012"/>
                <a:gd name="connsiteX22" fmla="*/ 213956 w 1720117"/>
                <a:gd name="connsiteY22" fmla="*/ 159749 h 480012"/>
                <a:gd name="connsiteX23" fmla="*/ 91586 w 1720117"/>
                <a:gd name="connsiteY23" fmla="*/ 159749 h 480012"/>
                <a:gd name="connsiteX24" fmla="*/ 91586 w 1720117"/>
                <a:gd name="connsiteY24" fmla="*/ 7643 h 480012"/>
                <a:gd name="connsiteX25" fmla="*/ 0 w 1720117"/>
                <a:gd name="connsiteY25" fmla="*/ 7643 h 480012"/>
                <a:gd name="connsiteX26" fmla="*/ 0 w 1720117"/>
                <a:gd name="connsiteY26" fmla="*/ 392112 h 480012"/>
                <a:gd name="connsiteX27" fmla="*/ 91586 w 1720117"/>
                <a:gd name="connsiteY27" fmla="*/ 392112 h 480012"/>
                <a:gd name="connsiteX28" fmla="*/ 91586 w 1720117"/>
                <a:gd name="connsiteY28" fmla="*/ 231598 h 480012"/>
                <a:gd name="connsiteX29" fmla="*/ 213956 w 1720117"/>
                <a:gd name="connsiteY29" fmla="*/ 231598 h 480012"/>
                <a:gd name="connsiteX30" fmla="*/ 213956 w 1720117"/>
                <a:gd name="connsiteY30" fmla="*/ 392112 h 480012"/>
                <a:gd name="connsiteX31" fmla="*/ 305542 w 1720117"/>
                <a:gd name="connsiteY31" fmla="*/ 392112 h 480012"/>
                <a:gd name="connsiteX32" fmla="*/ 305542 w 1720117"/>
                <a:gd name="connsiteY32" fmla="*/ 7643 h 480012"/>
                <a:gd name="connsiteX33" fmla="*/ 213956 w 1720117"/>
                <a:gd name="connsiteY33" fmla="*/ 7643 h 480012"/>
                <a:gd name="connsiteX34" fmla="*/ 718831 w 1720117"/>
                <a:gd name="connsiteY34" fmla="*/ 320263 h 480012"/>
                <a:gd name="connsiteX35" fmla="*/ 678045 w 1720117"/>
                <a:gd name="connsiteY35" fmla="*/ 320263 h 480012"/>
                <a:gd name="connsiteX36" fmla="*/ 678045 w 1720117"/>
                <a:gd name="connsiteY36" fmla="*/ 7643 h 480012"/>
                <a:gd name="connsiteX37" fmla="*/ 410981 w 1720117"/>
                <a:gd name="connsiteY37" fmla="*/ 7643 h 480012"/>
                <a:gd name="connsiteX38" fmla="*/ 410981 w 1720117"/>
                <a:gd name="connsiteY38" fmla="*/ 40510 h 480012"/>
                <a:gd name="connsiteX39" fmla="*/ 372499 w 1720117"/>
                <a:gd name="connsiteY39" fmla="*/ 320263 h 480012"/>
                <a:gd name="connsiteX40" fmla="*/ 344023 w 1720117"/>
                <a:gd name="connsiteY40" fmla="*/ 320263 h 480012"/>
                <a:gd name="connsiteX41" fmla="*/ 344023 w 1720117"/>
                <a:gd name="connsiteY41" fmla="*/ 480012 h 480012"/>
                <a:gd name="connsiteX42" fmla="*/ 428682 w 1720117"/>
                <a:gd name="connsiteY42" fmla="*/ 480012 h 480012"/>
                <a:gd name="connsiteX43" fmla="*/ 428682 w 1720117"/>
                <a:gd name="connsiteY43" fmla="*/ 392112 h 480012"/>
                <a:gd name="connsiteX44" fmla="*/ 634173 w 1720117"/>
                <a:gd name="connsiteY44" fmla="*/ 392112 h 480012"/>
                <a:gd name="connsiteX45" fmla="*/ 634173 w 1720117"/>
                <a:gd name="connsiteY45" fmla="*/ 480012 h 480012"/>
                <a:gd name="connsiteX46" fmla="*/ 718831 w 1720117"/>
                <a:gd name="connsiteY46" fmla="*/ 480012 h 480012"/>
                <a:gd name="connsiteX47" fmla="*/ 718831 w 1720117"/>
                <a:gd name="connsiteY47" fmla="*/ 320263 h 480012"/>
                <a:gd name="connsiteX48" fmla="*/ 1345309 w 1720117"/>
                <a:gd name="connsiteY48" fmla="*/ 392112 h 480012"/>
                <a:gd name="connsiteX49" fmla="*/ 1449208 w 1720117"/>
                <a:gd name="connsiteY49" fmla="*/ 392112 h 480012"/>
                <a:gd name="connsiteX50" fmla="*/ 1302209 w 1720117"/>
                <a:gd name="connsiteY50" fmla="*/ 184973 h 480012"/>
                <a:gd name="connsiteX51" fmla="*/ 1431510 w 1720117"/>
                <a:gd name="connsiteY51" fmla="*/ 7643 h 480012"/>
                <a:gd name="connsiteX52" fmla="*/ 1339156 w 1720117"/>
                <a:gd name="connsiteY52" fmla="*/ 7643 h 480012"/>
                <a:gd name="connsiteX53" fmla="*/ 1209854 w 1720117"/>
                <a:gd name="connsiteY53" fmla="*/ 184973 h 480012"/>
                <a:gd name="connsiteX54" fmla="*/ 1209854 w 1720117"/>
                <a:gd name="connsiteY54" fmla="*/ 7643 h 480012"/>
                <a:gd name="connsiteX55" fmla="*/ 1118271 w 1720117"/>
                <a:gd name="connsiteY55" fmla="*/ 7643 h 480012"/>
                <a:gd name="connsiteX56" fmla="*/ 1118271 w 1720117"/>
                <a:gd name="connsiteY56" fmla="*/ 392112 h 480012"/>
                <a:gd name="connsiteX57" fmla="*/ 1209854 w 1720117"/>
                <a:gd name="connsiteY57" fmla="*/ 392112 h 480012"/>
                <a:gd name="connsiteX58" fmla="*/ 1209854 w 1720117"/>
                <a:gd name="connsiteY58" fmla="*/ 203317 h 480012"/>
                <a:gd name="connsiteX59" fmla="*/ 1345309 w 1720117"/>
                <a:gd name="connsiteY59" fmla="*/ 392112 h 480012"/>
                <a:gd name="connsiteX60" fmla="*/ 904311 w 1720117"/>
                <a:gd name="connsiteY60" fmla="*/ 71849 h 480012"/>
                <a:gd name="connsiteX61" fmla="*/ 963576 w 1720117"/>
                <a:gd name="connsiteY61" fmla="*/ 157456 h 480012"/>
                <a:gd name="connsiteX62" fmla="*/ 963576 w 1720117"/>
                <a:gd name="connsiteY62" fmla="*/ 165100 h 480012"/>
                <a:gd name="connsiteX63" fmla="*/ 835817 w 1720117"/>
                <a:gd name="connsiteY63" fmla="*/ 165100 h 480012"/>
                <a:gd name="connsiteX64" fmla="*/ 904311 w 1720117"/>
                <a:gd name="connsiteY64" fmla="*/ 71849 h 480012"/>
                <a:gd name="connsiteX65" fmla="*/ 586452 w 1720117"/>
                <a:gd name="connsiteY65" fmla="*/ 320263 h 480012"/>
                <a:gd name="connsiteX66" fmla="*/ 457158 w 1720117"/>
                <a:gd name="connsiteY66" fmla="*/ 320263 h 480012"/>
                <a:gd name="connsiteX67" fmla="*/ 489483 w 1720117"/>
                <a:gd name="connsiteY67" fmla="*/ 90957 h 480012"/>
                <a:gd name="connsiteX68" fmla="*/ 489483 w 1720117"/>
                <a:gd name="connsiteY68" fmla="*/ 79492 h 480012"/>
                <a:gd name="connsiteX69" fmla="*/ 586452 w 1720117"/>
                <a:gd name="connsiteY69" fmla="*/ 79492 h 480012"/>
                <a:gd name="connsiteX70" fmla="*/ 586452 w 1720117"/>
                <a:gd name="connsiteY70" fmla="*/ 320263 h 48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20117" h="480012">
                  <a:moveTo>
                    <a:pt x="1052854" y="366124"/>
                  </a:moveTo>
                  <a:lnTo>
                    <a:pt x="1052854" y="291982"/>
                  </a:lnTo>
                  <a:cubicBezTo>
                    <a:pt x="1024374" y="311090"/>
                    <a:pt x="976654" y="327907"/>
                    <a:pt x="932019" y="327907"/>
                  </a:cubicBezTo>
                  <a:cubicBezTo>
                    <a:pt x="865059" y="327907"/>
                    <a:pt x="839665" y="296569"/>
                    <a:pt x="835817" y="232362"/>
                  </a:cubicBezTo>
                  <a:lnTo>
                    <a:pt x="1056702" y="232362"/>
                  </a:lnTo>
                  <a:lnTo>
                    <a:pt x="1056702" y="184209"/>
                  </a:lnTo>
                  <a:cubicBezTo>
                    <a:pt x="1056702" y="50447"/>
                    <a:pt x="997437" y="0"/>
                    <a:pt x="905854" y="0"/>
                  </a:cubicBezTo>
                  <a:cubicBezTo>
                    <a:pt x="794259" y="0"/>
                    <a:pt x="741148" y="84843"/>
                    <a:pt x="741148" y="201024"/>
                  </a:cubicBezTo>
                  <a:cubicBezTo>
                    <a:pt x="741148" y="334786"/>
                    <a:pt x="807337" y="399756"/>
                    <a:pt x="924323" y="399756"/>
                  </a:cubicBezTo>
                  <a:cubicBezTo>
                    <a:pt x="982816" y="399756"/>
                    <a:pt x="1025917" y="384469"/>
                    <a:pt x="1052854" y="366124"/>
                  </a:cubicBezTo>
                  <a:close/>
                  <a:moveTo>
                    <a:pt x="1625449" y="399756"/>
                  </a:moveTo>
                  <a:cubicBezTo>
                    <a:pt x="1667778" y="399756"/>
                    <a:pt x="1697801" y="392112"/>
                    <a:pt x="1720118" y="376060"/>
                  </a:cubicBezTo>
                  <a:lnTo>
                    <a:pt x="1720118" y="301919"/>
                  </a:lnTo>
                  <a:cubicBezTo>
                    <a:pt x="1697029" y="317970"/>
                    <a:pt x="1669321" y="327907"/>
                    <a:pt x="1630840" y="327907"/>
                  </a:cubicBezTo>
                  <a:cubicBezTo>
                    <a:pt x="1565422" y="327907"/>
                    <a:pt x="1538486" y="277459"/>
                    <a:pt x="1538486" y="197967"/>
                  </a:cubicBezTo>
                  <a:cubicBezTo>
                    <a:pt x="1538486" y="114652"/>
                    <a:pt x="1571576" y="71849"/>
                    <a:pt x="1631612" y="71849"/>
                  </a:cubicBezTo>
                  <a:cubicBezTo>
                    <a:pt x="1667016" y="71849"/>
                    <a:pt x="1701649" y="84078"/>
                    <a:pt x="1720118" y="95543"/>
                  </a:cubicBezTo>
                  <a:lnTo>
                    <a:pt x="1720118" y="18344"/>
                  </a:lnTo>
                  <a:cubicBezTo>
                    <a:pt x="1700877" y="7643"/>
                    <a:pt x="1667016" y="0"/>
                    <a:pt x="1621601" y="0"/>
                  </a:cubicBezTo>
                  <a:cubicBezTo>
                    <a:pt x="1504624" y="0"/>
                    <a:pt x="1443817" y="83314"/>
                    <a:pt x="1443817" y="200260"/>
                  </a:cubicBezTo>
                  <a:cubicBezTo>
                    <a:pt x="1443817" y="328671"/>
                    <a:pt x="1503081" y="399756"/>
                    <a:pt x="1625449" y="399756"/>
                  </a:cubicBezTo>
                  <a:close/>
                  <a:moveTo>
                    <a:pt x="213956" y="7643"/>
                  </a:moveTo>
                  <a:lnTo>
                    <a:pt x="213956" y="159749"/>
                  </a:lnTo>
                  <a:lnTo>
                    <a:pt x="91586" y="159749"/>
                  </a:lnTo>
                  <a:lnTo>
                    <a:pt x="91586" y="7643"/>
                  </a:lnTo>
                  <a:lnTo>
                    <a:pt x="0" y="7643"/>
                  </a:lnTo>
                  <a:lnTo>
                    <a:pt x="0" y="392112"/>
                  </a:lnTo>
                  <a:lnTo>
                    <a:pt x="91586" y="392112"/>
                  </a:lnTo>
                  <a:lnTo>
                    <a:pt x="91586" y="231598"/>
                  </a:lnTo>
                  <a:lnTo>
                    <a:pt x="213956" y="231598"/>
                  </a:lnTo>
                  <a:lnTo>
                    <a:pt x="213956" y="392112"/>
                  </a:lnTo>
                  <a:lnTo>
                    <a:pt x="305542" y="392112"/>
                  </a:lnTo>
                  <a:lnTo>
                    <a:pt x="305542" y="7643"/>
                  </a:lnTo>
                  <a:lnTo>
                    <a:pt x="213956" y="7643"/>
                  </a:lnTo>
                  <a:close/>
                  <a:moveTo>
                    <a:pt x="718831" y="320263"/>
                  </a:moveTo>
                  <a:lnTo>
                    <a:pt x="678045" y="320263"/>
                  </a:lnTo>
                  <a:lnTo>
                    <a:pt x="678045" y="7643"/>
                  </a:lnTo>
                  <a:lnTo>
                    <a:pt x="410981" y="7643"/>
                  </a:lnTo>
                  <a:lnTo>
                    <a:pt x="410981" y="40510"/>
                  </a:lnTo>
                  <a:cubicBezTo>
                    <a:pt x="410981" y="134525"/>
                    <a:pt x="404824" y="256058"/>
                    <a:pt x="372499" y="320263"/>
                  </a:cubicBezTo>
                  <a:lnTo>
                    <a:pt x="344023" y="320263"/>
                  </a:lnTo>
                  <a:lnTo>
                    <a:pt x="344023" y="480012"/>
                  </a:lnTo>
                  <a:lnTo>
                    <a:pt x="428682" y="480012"/>
                  </a:lnTo>
                  <a:lnTo>
                    <a:pt x="428682" y="392112"/>
                  </a:lnTo>
                  <a:lnTo>
                    <a:pt x="634173" y="392112"/>
                  </a:lnTo>
                  <a:lnTo>
                    <a:pt x="634173" y="480012"/>
                  </a:lnTo>
                  <a:lnTo>
                    <a:pt x="718831" y="480012"/>
                  </a:lnTo>
                  <a:lnTo>
                    <a:pt x="718831" y="320263"/>
                  </a:lnTo>
                  <a:close/>
                  <a:moveTo>
                    <a:pt x="1345309" y="392112"/>
                  </a:moveTo>
                  <a:lnTo>
                    <a:pt x="1449208" y="392112"/>
                  </a:lnTo>
                  <a:lnTo>
                    <a:pt x="1302209" y="184973"/>
                  </a:lnTo>
                  <a:lnTo>
                    <a:pt x="1431510" y="7643"/>
                  </a:lnTo>
                  <a:lnTo>
                    <a:pt x="1339156" y="7643"/>
                  </a:lnTo>
                  <a:lnTo>
                    <a:pt x="1209854" y="184973"/>
                  </a:lnTo>
                  <a:lnTo>
                    <a:pt x="1209854" y="7643"/>
                  </a:lnTo>
                  <a:lnTo>
                    <a:pt x="1118271" y="7643"/>
                  </a:lnTo>
                  <a:lnTo>
                    <a:pt x="1118271" y="392112"/>
                  </a:lnTo>
                  <a:lnTo>
                    <a:pt x="1209854" y="392112"/>
                  </a:lnTo>
                  <a:lnTo>
                    <a:pt x="1209854" y="203317"/>
                  </a:lnTo>
                  <a:lnTo>
                    <a:pt x="1345309" y="392112"/>
                  </a:lnTo>
                  <a:close/>
                  <a:moveTo>
                    <a:pt x="904311" y="71849"/>
                  </a:moveTo>
                  <a:cubicBezTo>
                    <a:pt x="949717" y="71849"/>
                    <a:pt x="963576" y="109302"/>
                    <a:pt x="963576" y="157456"/>
                  </a:cubicBezTo>
                  <a:lnTo>
                    <a:pt x="963576" y="165100"/>
                  </a:lnTo>
                  <a:lnTo>
                    <a:pt x="835817" y="165100"/>
                  </a:lnTo>
                  <a:cubicBezTo>
                    <a:pt x="838122" y="103951"/>
                    <a:pt x="860439" y="71849"/>
                    <a:pt x="904311" y="71849"/>
                  </a:cubicBezTo>
                  <a:close/>
                  <a:moveTo>
                    <a:pt x="586452" y="320263"/>
                  </a:moveTo>
                  <a:lnTo>
                    <a:pt x="457158" y="320263"/>
                  </a:lnTo>
                  <a:cubicBezTo>
                    <a:pt x="482557" y="262172"/>
                    <a:pt x="489483" y="157456"/>
                    <a:pt x="489483" y="90957"/>
                  </a:cubicBezTo>
                  <a:lnTo>
                    <a:pt x="489483" y="79492"/>
                  </a:lnTo>
                  <a:lnTo>
                    <a:pt x="586452" y="79492"/>
                  </a:lnTo>
                  <a:lnTo>
                    <a:pt x="586452" y="32026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A3862A42-33F1-29FA-FD85-947BA0B83302}"/>
                </a:ext>
              </a:extLst>
            </p:cNvPr>
            <p:cNvSpPr/>
            <p:nvPr/>
          </p:nvSpPr>
          <p:spPr>
            <a:xfrm>
              <a:off x="192087" y="6240463"/>
              <a:ext cx="290727" cy="434351"/>
            </a:xfrm>
            <a:custGeom>
              <a:avLst/>
              <a:gdLst>
                <a:gd name="connsiteX0" fmla="*/ 262443 w 355568"/>
                <a:gd name="connsiteY0" fmla="*/ 531225 h 531224"/>
                <a:gd name="connsiteX1" fmla="*/ 355568 w 355568"/>
                <a:gd name="connsiteY1" fmla="*/ 531225 h 531224"/>
                <a:gd name="connsiteX2" fmla="*/ 355568 w 355568"/>
                <a:gd name="connsiteY2" fmla="*/ 0 h 531224"/>
                <a:gd name="connsiteX3" fmla="*/ 220113 w 355568"/>
                <a:gd name="connsiteY3" fmla="*/ 0 h 531224"/>
                <a:gd name="connsiteX4" fmla="*/ 12314 w 355568"/>
                <a:gd name="connsiteY4" fmla="*/ 171980 h 531224"/>
                <a:gd name="connsiteX5" fmla="*/ 121601 w 355568"/>
                <a:gd name="connsiteY5" fmla="*/ 351602 h 531224"/>
                <a:gd name="connsiteX6" fmla="*/ 0 w 355568"/>
                <a:gd name="connsiteY6" fmla="*/ 531225 h 531224"/>
                <a:gd name="connsiteX7" fmla="*/ 100821 w 355568"/>
                <a:gd name="connsiteY7" fmla="*/ 531225 h 531224"/>
                <a:gd name="connsiteX8" fmla="*/ 236275 w 355568"/>
                <a:gd name="connsiteY8" fmla="*/ 330200 h 531224"/>
                <a:gd name="connsiteX9" fmla="*/ 189328 w 355568"/>
                <a:gd name="connsiteY9" fmla="*/ 298861 h 531224"/>
                <a:gd name="connsiteX10" fmla="*/ 104669 w 355568"/>
                <a:gd name="connsiteY10" fmla="*/ 166628 h 531224"/>
                <a:gd name="connsiteX11" fmla="*/ 220883 w 355568"/>
                <a:gd name="connsiteY11" fmla="*/ 71849 h 531224"/>
                <a:gd name="connsiteX12" fmla="*/ 262443 w 355568"/>
                <a:gd name="connsiteY12" fmla="*/ 71849 h 531224"/>
                <a:gd name="connsiteX13" fmla="*/ 262443 w 355568"/>
                <a:gd name="connsiteY13" fmla="*/ 531225 h 53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568" h="531224">
                  <a:moveTo>
                    <a:pt x="262443" y="531225"/>
                  </a:moveTo>
                  <a:lnTo>
                    <a:pt x="355568" y="531225"/>
                  </a:lnTo>
                  <a:lnTo>
                    <a:pt x="355568" y="0"/>
                  </a:lnTo>
                  <a:lnTo>
                    <a:pt x="220113" y="0"/>
                  </a:lnTo>
                  <a:cubicBezTo>
                    <a:pt x="83889" y="0"/>
                    <a:pt x="12314" y="69556"/>
                    <a:pt x="12314" y="171980"/>
                  </a:cubicBezTo>
                  <a:cubicBezTo>
                    <a:pt x="12314" y="253765"/>
                    <a:pt x="51565" y="301919"/>
                    <a:pt x="121601" y="351602"/>
                  </a:cubicBezTo>
                  <a:lnTo>
                    <a:pt x="0" y="531225"/>
                  </a:lnTo>
                  <a:lnTo>
                    <a:pt x="100821" y="531225"/>
                  </a:lnTo>
                  <a:lnTo>
                    <a:pt x="236275" y="330200"/>
                  </a:lnTo>
                  <a:lnTo>
                    <a:pt x="189328" y="298861"/>
                  </a:lnTo>
                  <a:cubicBezTo>
                    <a:pt x="132376" y="260644"/>
                    <a:pt x="104669" y="230835"/>
                    <a:pt x="104669" y="166628"/>
                  </a:cubicBezTo>
                  <a:cubicBezTo>
                    <a:pt x="104669" y="110067"/>
                    <a:pt x="144690" y="71849"/>
                    <a:pt x="220883" y="71849"/>
                  </a:cubicBezTo>
                  <a:lnTo>
                    <a:pt x="262443" y="71849"/>
                  </a:lnTo>
                  <a:lnTo>
                    <a:pt x="262443" y="531225"/>
                  </a:lnTo>
                  <a:close/>
                </a:path>
              </a:pathLst>
            </a:custGeom>
            <a:solidFill>
              <a:srgbClr val="FC3F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Текст 5">
            <a:extLst>
              <a:ext uri="{FF2B5EF4-FFF2-40B4-BE49-F238E27FC236}">
                <a16:creationId xmlns:a16="http://schemas.microsoft.com/office/drawing/2014/main" id="{2517CE8A-9503-DC09-EC88-1F052A8A9E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2350" y="1013339"/>
            <a:ext cx="5506695" cy="65319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E1DA620C-F2CB-FFCD-2F90-2993D7018B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2350" y="1673018"/>
            <a:ext cx="5506695" cy="1188030"/>
          </a:xfrm>
          <a:prstGeom prst="rect">
            <a:avLst/>
          </a:prstGeom>
        </p:spPr>
        <p:txBody>
          <a:bodyPr wrap="square" lIns="0" tIns="180000" rIns="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2"/>
                </a:solidFill>
                <a:latin typeface="+mn-lt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Руководитель службы мобильной </a:t>
            </a:r>
            <a:br>
              <a:rPr lang="ru-RU" dirty="0"/>
            </a:br>
            <a:r>
              <a:rPr lang="ru-RU" dirty="0"/>
              <a:t>разработки Яндекс Маркета</a:t>
            </a:r>
            <a:br>
              <a:rPr lang="ru-RU" dirty="0"/>
            </a:br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9B1825A-2F8E-4F6A-A077-5DFB4EC13313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4000" y="2848366"/>
            <a:ext cx="0" cy="31936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FD3BA62-9CA3-4B0D-B2BE-F05B64908290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0E64B11-1E94-48AA-AAD8-24B9F7B176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6274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6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_заголовок в 2 стро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614" y="1332000"/>
            <a:ext cx="7915748" cy="1542900"/>
          </a:xfrm>
          <a:prstGeom prst="rect">
            <a:avLst/>
          </a:prstGeom>
        </p:spPr>
        <p:txBody>
          <a:bodyPr tIns="0" bIns="18000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5500" b="0" i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полные строки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974942C-952B-9049-809B-AC295F708B45}"/>
              </a:ext>
            </a:extLst>
          </p:cNvPr>
          <p:cNvSpPr/>
          <p:nvPr userDrawn="1"/>
        </p:nvSpPr>
        <p:spPr>
          <a:xfrm>
            <a:off x="9670207" y="5923"/>
            <a:ext cx="2521794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65">
            <a:extLst>
              <a:ext uri="{FF2B5EF4-FFF2-40B4-BE49-F238E27FC236}">
                <a16:creationId xmlns:a16="http://schemas.microsoft.com/office/drawing/2014/main" id="{3D732D34-CF02-EFDB-F9B2-D4EEAC444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4368" y="2886618"/>
            <a:ext cx="6603994" cy="1286845"/>
          </a:xfrm>
          <a:prstGeom prst="rect">
            <a:avLst/>
          </a:prstGeom>
        </p:spPr>
        <p:txBody>
          <a:bodyPr wrap="square" lIns="0" tIns="180000" rIns="0" bIns="180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2000" b="0" i="0" kern="1200" baseline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>
                <a:effectLst/>
              </a:rPr>
              <a:t>Описание раздела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одну , две или три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полные строки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787B96-3035-D618-28DC-6FF3AAAD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38494"/>
            <a:ext cx="0" cy="51035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9">
            <a:extLst>
              <a:ext uri="{FF2B5EF4-FFF2-40B4-BE49-F238E27FC236}">
                <a16:creationId xmlns:a16="http://schemas.microsoft.com/office/drawing/2014/main" id="{E975E45C-6C7E-9F41-0B71-1BA87B87E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487488" cy="938494"/>
          </a:xfrm>
          <a:prstGeom prst="rect">
            <a:avLst/>
          </a:prstGeom>
        </p:spPr>
        <p:txBody>
          <a:bodyPr lIns="180000" tIns="216000" rIns="0" bIns="36000">
            <a:spAutoFit/>
          </a:bodyPr>
          <a:lstStyle>
            <a:lvl1pPr>
              <a:defRPr lang="ru-RU" sz="5500" b="0" i="0" kern="1200" baseline="0" dirty="0">
                <a:solidFill>
                  <a:srgbClr val="2BF52C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marL="0"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/>
              <a:t>01</a:t>
            </a:r>
            <a:r>
              <a:rPr lang="ru-RU" dirty="0"/>
              <a:t>;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3BEC464-535A-4B84-B774-DC3CAE988F2E}"/>
              </a:ext>
            </a:extLst>
          </p:cNvPr>
          <p:cNvCxnSpPr>
            <a:cxnSpLocks/>
          </p:cNvCxnSpPr>
          <p:nvPr userDrawn="1"/>
        </p:nvCxnSpPr>
        <p:spPr>
          <a:xfrm flipV="1">
            <a:off x="1486004" y="2886618"/>
            <a:ext cx="6610" cy="31560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827FB54-22DF-4E30-A351-13DC43F5AB80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9117" y="4181419"/>
            <a:ext cx="0" cy="18612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6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0" pos="937">
          <p15:clr>
            <a:srgbClr val="FBAE40"/>
          </p15:clr>
        </p15:guide>
        <p15:guide id="11" orient="horz" pos="1162">
          <p15:clr>
            <a:srgbClr val="FBAE40"/>
          </p15:clr>
        </p15:guide>
        <p15:guide id="12" pos="177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_заголовок в 3 стро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614" y="1330148"/>
            <a:ext cx="7915748" cy="2115196"/>
          </a:xfrm>
          <a:prstGeom prst="rect">
            <a:avLst/>
          </a:prstGeom>
        </p:spPr>
        <p:txBody>
          <a:bodyPr vert="horz" lIns="0" tIns="0" rIns="0" bIns="180000" rtlCol="0" anchor="t" anchorCtr="0">
            <a:noAutofit/>
          </a:bodyPr>
          <a:lstStyle>
            <a:lvl1pPr>
              <a:defRPr lang="ru-RU" sz="5500" b="0" dirty="0">
                <a:effectLst/>
                <a:cs typeface="YS Display Medium" pitchFamily="2" charset="-52"/>
              </a:defRPr>
            </a:lvl1pPr>
          </a:lstStyle>
          <a:p>
            <a:pPr lvl="0"/>
            <a:r>
              <a:rPr lang="ru-RU" dirty="0">
                <a:effectLst/>
              </a:rPr>
              <a:t>Описание раздела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полные строки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или три полные строки</a:t>
            </a:r>
            <a:endParaRPr lang="ru-RU" dirty="0"/>
          </a:p>
        </p:txBody>
      </p:sp>
      <p:sp>
        <p:nvSpPr>
          <p:cNvPr id="19" name="Текст 65">
            <a:extLst>
              <a:ext uri="{FF2B5EF4-FFF2-40B4-BE49-F238E27FC236}">
                <a16:creationId xmlns:a16="http://schemas.microsoft.com/office/drawing/2014/main" id="{FD6253B7-DD78-E248-A084-E68C1A4C30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4368" y="3468688"/>
            <a:ext cx="6603994" cy="815278"/>
          </a:xfrm>
          <a:prstGeom prst="rect">
            <a:avLst/>
          </a:prstGeom>
        </p:spPr>
        <p:txBody>
          <a:bodyPr lIns="0" tIns="180000" rIns="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2000" b="0" i="0" kern="1200" baseline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>
                <a:effectLst/>
              </a:rPr>
              <a:t>Описание раздела в одну или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две полные строки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974942C-952B-9049-809B-AC295F708B45}"/>
              </a:ext>
            </a:extLst>
          </p:cNvPr>
          <p:cNvSpPr/>
          <p:nvPr userDrawn="1"/>
        </p:nvSpPr>
        <p:spPr>
          <a:xfrm>
            <a:off x="9670207" y="5923"/>
            <a:ext cx="2521794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F52C"/>
              </a:solidFill>
            </a:endParaRP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F1BD51C5-EBFF-DDAC-4CD0-E9164EB00B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487488" cy="938494"/>
          </a:xfrm>
          <a:prstGeom prst="rect">
            <a:avLst/>
          </a:prstGeom>
        </p:spPr>
        <p:txBody>
          <a:bodyPr lIns="180000" tIns="216000" rIns="0" bIns="36000">
            <a:spAutoFit/>
          </a:bodyPr>
          <a:lstStyle>
            <a:lvl1pPr>
              <a:defRPr lang="ru-RU" sz="5500" b="0" i="0" kern="1200" baseline="0" dirty="0">
                <a:solidFill>
                  <a:srgbClr val="2BF52C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marL="0"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/>
              <a:t>01</a:t>
            </a:r>
            <a:r>
              <a:rPr lang="ru-RU" dirty="0"/>
              <a:t>;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C9D5A19-CE8B-D6F3-E03A-59D710BF7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38494"/>
            <a:ext cx="0" cy="51035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39EA57F-856C-4B4A-88E2-F4C7458639DC}"/>
              </a:ext>
            </a:extLst>
          </p:cNvPr>
          <p:cNvCxnSpPr>
            <a:cxnSpLocks/>
          </p:cNvCxnSpPr>
          <p:nvPr userDrawn="1"/>
        </p:nvCxnSpPr>
        <p:spPr>
          <a:xfrm flipV="1">
            <a:off x="1486004" y="3445344"/>
            <a:ext cx="6610" cy="259732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C663B90-E524-4599-A39A-71FFEE7B29EB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9117" y="4284607"/>
            <a:ext cx="0" cy="17580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8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10" pos="937">
          <p15:clr>
            <a:srgbClr val="FBAE40"/>
          </p15:clr>
        </p15:guide>
        <p15:guide id="11" orient="horz" pos="1162">
          <p15:clr>
            <a:srgbClr val="FBAE40"/>
          </p15:clr>
        </p15:guide>
        <p15:guide id="12" pos="177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_заголовок в 2 стро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614" y="1332000"/>
            <a:ext cx="7915748" cy="1542900"/>
          </a:xfrm>
          <a:prstGeom prst="rect">
            <a:avLst/>
          </a:prstGeom>
        </p:spPr>
        <p:txBody>
          <a:bodyPr tIns="0" bIns="18000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5500" b="0" i="0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полные строки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974942C-952B-9049-809B-AC295F708B45}"/>
              </a:ext>
            </a:extLst>
          </p:cNvPr>
          <p:cNvSpPr/>
          <p:nvPr userDrawn="1"/>
        </p:nvSpPr>
        <p:spPr>
          <a:xfrm>
            <a:off x="9670207" y="5923"/>
            <a:ext cx="2521794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65">
            <a:extLst>
              <a:ext uri="{FF2B5EF4-FFF2-40B4-BE49-F238E27FC236}">
                <a16:creationId xmlns:a16="http://schemas.microsoft.com/office/drawing/2014/main" id="{3D732D34-CF02-EFDB-F9B2-D4EEAC444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4368" y="2886618"/>
            <a:ext cx="6603994" cy="1902398"/>
          </a:xfrm>
          <a:prstGeom prst="rect">
            <a:avLst/>
          </a:prstGeom>
        </p:spPr>
        <p:txBody>
          <a:bodyPr wrap="square" lIns="0" tIns="180000" rIns="0" bIns="18000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2000" b="0" i="0" kern="1200" baseline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>
                <a:effectLst/>
              </a:rPr>
              <a:t>Поле, для больших текстов, с большим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количеством строк, где поместится описание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вашего продукта или приложения.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Текстовое поле предусматривает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5-6 строк текста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E975E45C-6C7E-9F41-0B71-1BA87B87E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487488" cy="938494"/>
          </a:xfrm>
          <a:prstGeom prst="rect">
            <a:avLst/>
          </a:prstGeom>
        </p:spPr>
        <p:txBody>
          <a:bodyPr lIns="180000" tIns="216000" rIns="0" bIns="36000">
            <a:spAutoFit/>
          </a:bodyPr>
          <a:lstStyle>
            <a:lvl1pPr>
              <a:defRPr lang="ru-RU" sz="5500" b="0" i="0" kern="1200" baseline="0" dirty="0">
                <a:solidFill>
                  <a:srgbClr val="2BF52C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marL="0"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/>
              <a:t>01</a:t>
            </a:r>
            <a:r>
              <a:rPr lang="ru-RU" dirty="0"/>
              <a:t>;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309A3C8-EC42-72A4-EEF9-6A5DA4F14F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38494"/>
            <a:ext cx="0" cy="51035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9B0CB1F-9E18-4575-B729-E97B750BE10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86004" y="2886618"/>
            <a:ext cx="6610" cy="31560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9974B80-C396-4C69-B8B0-1AA6EA5F9B59}"/>
              </a:ext>
            </a:extLst>
          </p:cNvPr>
          <p:cNvCxnSpPr>
            <a:cxnSpLocks/>
          </p:cNvCxnSpPr>
          <p:nvPr userDrawn="1"/>
        </p:nvCxnSpPr>
        <p:spPr>
          <a:xfrm flipV="1">
            <a:off x="2809117" y="4789016"/>
            <a:ext cx="0" cy="12530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6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0" pos="937">
          <p15:clr>
            <a:srgbClr val="FBAE40"/>
          </p15:clr>
        </p15:guide>
        <p15:guide id="11" orient="horz" pos="1162">
          <p15:clr>
            <a:srgbClr val="FBAE40"/>
          </p15:clr>
        </p15:guide>
        <p15:guide id="12" pos="177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5" name="Заголовок 21">
            <a:extLst>
              <a:ext uri="{FF2B5EF4-FFF2-40B4-BE49-F238E27FC236}">
                <a16:creationId xmlns:a16="http://schemas.microsoft.com/office/drawing/2014/main" id="{8E0714CF-52A3-7E79-FD57-B38BF3D2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34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5" name="Заголовок 21">
            <a:extLst>
              <a:ext uri="{FF2B5EF4-FFF2-40B4-BE49-F238E27FC236}">
                <a16:creationId xmlns:a16="http://schemas.microsoft.com/office/drawing/2014/main" id="{8E0714CF-52A3-7E79-FD57-B38BF3D2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2B9BAD06-5368-2F1A-ECBE-F0463EE98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263" y="1330326"/>
            <a:ext cx="7164388" cy="47117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131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текстовый бл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6" name="Заголовок 21">
            <a:extLst>
              <a:ext uri="{FF2B5EF4-FFF2-40B4-BE49-F238E27FC236}">
                <a16:creationId xmlns:a16="http://schemas.microsoft.com/office/drawing/2014/main" id="{694E421B-78B5-9626-C8F0-FB15525C9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-1"/>
            <a:ext cx="11807824" cy="1844675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полные строки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1DC9FA25-4EF2-53CF-7B41-1BA2ACF5B0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263" y="2043112"/>
            <a:ext cx="7164388" cy="39989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392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8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3" name="Рисунок 16">
            <a:extLst>
              <a:ext uri="{FF2B5EF4-FFF2-40B4-BE49-F238E27FC236}">
                <a16:creationId xmlns:a16="http://schemas.microsoft.com/office/drawing/2014/main" id="{374E31DE-ACBF-F310-978D-9CBC15E306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1957" y="188913"/>
            <a:ext cx="9848085" cy="58531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>
                <a:effectLst/>
              </a:rPr>
            </a:br>
            <a:r>
              <a:rPr lang="ru-RU"/>
              <a:t>Окно для вставки таблицы, диаграммы, схемы,</a:t>
            </a:r>
            <a:br>
              <a:rPr lang="en-US"/>
            </a:br>
            <a:r>
              <a:rPr lang="ru-RU"/>
              <a:t>фотографии, иллюстрации</a:t>
            </a:r>
          </a:p>
          <a:p>
            <a:endParaRPr lang="ru-RU"/>
          </a:p>
        </p:txBody>
      </p:sp>
      <p:sp>
        <p:nvSpPr>
          <p:cNvPr id="6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307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5" name="Рисунок 16">
            <a:extLst>
              <a:ext uri="{FF2B5EF4-FFF2-40B4-BE49-F238E27FC236}">
                <a16:creationId xmlns:a16="http://schemas.microsoft.com/office/drawing/2014/main" id="{7F43B774-1FFA-F8A6-388A-7DC1DFCB7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04202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>
                <a:effectLst/>
              </a:rPr>
            </a:br>
            <a:r>
              <a:rPr lang="ru-RU"/>
              <a:t>Окно для вставки таблицы, диаграммы, схемы,</a:t>
            </a:r>
            <a:br>
              <a:rPr lang="en-US"/>
            </a:br>
            <a:r>
              <a:rPr lang="ru-RU"/>
              <a:t>фотографии, иллюстрации</a:t>
            </a:r>
          </a:p>
          <a:p>
            <a:endParaRPr lang="ru-RU"/>
          </a:p>
        </p:txBody>
      </p:sp>
      <p:sp>
        <p:nvSpPr>
          <p:cNvPr id="6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595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на весь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A90C2691-728F-CD44-8BFF-313BFCC4D0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2745" y="0"/>
            <a:ext cx="12191999" cy="6858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таблицы, диаграммы, схемы,</a:t>
            </a:r>
            <a:br>
              <a:rPr lang="en-US" dirty="0"/>
            </a:br>
            <a:r>
              <a:rPr lang="ru-RU" dirty="0"/>
              <a:t>фотографии, иллюстрации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4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+ подпис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3" name="Рисунок 16">
            <a:extLst>
              <a:ext uri="{FF2B5EF4-FFF2-40B4-BE49-F238E27FC236}">
                <a16:creationId xmlns:a16="http://schemas.microsoft.com/office/drawing/2014/main" id="{374E31DE-ACBF-F310-978D-9CBC15E306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264" y="188913"/>
            <a:ext cx="10348940" cy="470532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>
                <a:effectLst/>
              </a:rPr>
            </a:br>
            <a:r>
              <a:rPr lang="ru-RU"/>
              <a:t>Окно для вставки таблицы, диаграммы, схемы,</a:t>
            </a:r>
            <a:br>
              <a:rPr lang="en-US"/>
            </a:br>
            <a:r>
              <a:rPr lang="ru-RU"/>
              <a:t>фотографии, иллюстрации</a:t>
            </a:r>
          </a:p>
          <a:p>
            <a:endParaRPr lang="ru-RU"/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59F38079-76D6-22F8-06CE-AA8E48BCCD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262" y="5092242"/>
            <a:ext cx="10348941" cy="94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15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заголовок в 2 строки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FD1D41B-2D54-402B-A3A9-A74C19D1AFAC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4B2F10E-106A-41BE-9E92-1F3A362D69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6274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BF60355-4685-0866-C768-70FFFF3C1108}"/>
              </a:ext>
            </a:extLst>
          </p:cNvPr>
          <p:cNvSpPr/>
          <p:nvPr userDrawn="1"/>
        </p:nvSpPr>
        <p:spPr>
          <a:xfrm>
            <a:off x="1858694" y="6042666"/>
            <a:ext cx="10329782" cy="815336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4CF9BB-A717-4598-BB04-918F9A54BD4A}"/>
              </a:ext>
            </a:extLst>
          </p:cNvPr>
          <p:cNvSpPr/>
          <p:nvPr userDrawn="1"/>
        </p:nvSpPr>
        <p:spPr>
          <a:xfrm>
            <a:off x="0" y="815975"/>
            <a:ext cx="2056696" cy="10222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6732AAC-C435-0DC0-B045-A807A742AB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9699691" cy="1838177"/>
          </a:xfrm>
          <a:prstGeom prst="rect">
            <a:avLst/>
          </a:prstGeom>
          <a:noFill/>
        </p:spPr>
        <p:txBody>
          <a:bodyPr wrap="square" lIns="180000" tIns="36000" rIns="180000" bIns="108000" anchor="t">
            <a:spAutoFit/>
          </a:bodyPr>
          <a:lstStyle>
            <a:lvl1pPr algn="l">
              <a:lnSpc>
                <a:spcPct val="10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строки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288DBB1-2E65-8E4D-F8FF-118E1C30E138}"/>
              </a:ext>
            </a:extLst>
          </p:cNvPr>
          <p:cNvSpPr/>
          <p:nvPr userDrawn="1"/>
        </p:nvSpPr>
        <p:spPr>
          <a:xfrm>
            <a:off x="9699691" y="1"/>
            <a:ext cx="2492309" cy="6863924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0BED5BA-AC1E-3A53-557F-316F1992A315}"/>
              </a:ext>
            </a:extLst>
          </p:cNvPr>
          <p:cNvSpPr/>
          <p:nvPr userDrawn="1"/>
        </p:nvSpPr>
        <p:spPr>
          <a:xfrm>
            <a:off x="7796476" y="2042965"/>
            <a:ext cx="4392000" cy="4392000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исунок 16">
            <a:extLst>
              <a:ext uri="{FF2B5EF4-FFF2-40B4-BE49-F238E27FC236}">
                <a16:creationId xmlns:a16="http://schemas.microsoft.com/office/drawing/2014/main" id="{DB8BBAAF-86D2-ADDB-AD0B-4CA7E9F1A5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2476" y="2438965"/>
            <a:ext cx="3600000" cy="3600000"/>
          </a:xfrm>
          <a:prstGeom prst="rect">
            <a:avLst/>
          </a:prstGeom>
          <a:solidFill>
            <a:srgbClr val="2BF52C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докладчика/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картинка под тему</a:t>
            </a:r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4A28455-07A6-736E-6EAC-3622F1F37448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3FE17C9-A44A-152E-35E5-409D8DEF02A6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47384C9-1BED-6EEA-525D-5667917C195F}"/>
                </a:ext>
              </a:extLst>
            </p:cNvPr>
            <p:cNvGrpSpPr/>
            <p:nvPr userDrawn="1"/>
          </p:nvGrpSpPr>
          <p:grpSpPr>
            <a:xfrm>
              <a:off x="192087" y="6240463"/>
              <a:ext cx="1760095" cy="506221"/>
              <a:chOff x="247650" y="5210175"/>
              <a:chExt cx="2152649" cy="619123"/>
            </a:xfrm>
          </p:grpSpPr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1FB04C97-B721-1390-4087-CD2613341806}"/>
                  </a:ext>
                </a:extLst>
              </p:cNvPr>
              <p:cNvSpPr/>
              <p:nvPr/>
            </p:nvSpPr>
            <p:spPr>
              <a:xfrm>
                <a:off x="680182" y="5349286"/>
                <a:ext cx="1720117" cy="480012"/>
              </a:xfrm>
              <a:custGeom>
                <a:avLst/>
                <a:gdLst>
                  <a:gd name="connsiteX0" fmla="*/ 1052854 w 1720117"/>
                  <a:gd name="connsiteY0" fmla="*/ 366124 h 480012"/>
                  <a:gd name="connsiteX1" fmla="*/ 1052854 w 1720117"/>
                  <a:gd name="connsiteY1" fmla="*/ 291982 h 480012"/>
                  <a:gd name="connsiteX2" fmla="*/ 932019 w 1720117"/>
                  <a:gd name="connsiteY2" fmla="*/ 327907 h 480012"/>
                  <a:gd name="connsiteX3" fmla="*/ 835817 w 1720117"/>
                  <a:gd name="connsiteY3" fmla="*/ 232362 h 480012"/>
                  <a:gd name="connsiteX4" fmla="*/ 1056702 w 1720117"/>
                  <a:gd name="connsiteY4" fmla="*/ 232362 h 480012"/>
                  <a:gd name="connsiteX5" fmla="*/ 1056702 w 1720117"/>
                  <a:gd name="connsiteY5" fmla="*/ 184209 h 480012"/>
                  <a:gd name="connsiteX6" fmla="*/ 905854 w 1720117"/>
                  <a:gd name="connsiteY6" fmla="*/ 0 h 480012"/>
                  <a:gd name="connsiteX7" fmla="*/ 741148 w 1720117"/>
                  <a:gd name="connsiteY7" fmla="*/ 201024 h 480012"/>
                  <a:gd name="connsiteX8" fmla="*/ 924323 w 1720117"/>
                  <a:gd name="connsiteY8" fmla="*/ 399756 h 480012"/>
                  <a:gd name="connsiteX9" fmla="*/ 1052854 w 1720117"/>
                  <a:gd name="connsiteY9" fmla="*/ 366124 h 480012"/>
                  <a:gd name="connsiteX10" fmla="*/ 1625449 w 1720117"/>
                  <a:gd name="connsiteY10" fmla="*/ 399756 h 480012"/>
                  <a:gd name="connsiteX11" fmla="*/ 1720118 w 1720117"/>
                  <a:gd name="connsiteY11" fmla="*/ 376060 h 480012"/>
                  <a:gd name="connsiteX12" fmla="*/ 1720118 w 1720117"/>
                  <a:gd name="connsiteY12" fmla="*/ 301919 h 480012"/>
                  <a:gd name="connsiteX13" fmla="*/ 1630840 w 1720117"/>
                  <a:gd name="connsiteY13" fmla="*/ 327907 h 480012"/>
                  <a:gd name="connsiteX14" fmla="*/ 1538486 w 1720117"/>
                  <a:gd name="connsiteY14" fmla="*/ 197967 h 480012"/>
                  <a:gd name="connsiteX15" fmla="*/ 1631612 w 1720117"/>
                  <a:gd name="connsiteY15" fmla="*/ 71849 h 480012"/>
                  <a:gd name="connsiteX16" fmla="*/ 1720118 w 1720117"/>
                  <a:gd name="connsiteY16" fmla="*/ 95543 h 480012"/>
                  <a:gd name="connsiteX17" fmla="*/ 1720118 w 1720117"/>
                  <a:gd name="connsiteY17" fmla="*/ 18344 h 480012"/>
                  <a:gd name="connsiteX18" fmla="*/ 1621601 w 1720117"/>
                  <a:gd name="connsiteY18" fmla="*/ 0 h 480012"/>
                  <a:gd name="connsiteX19" fmla="*/ 1443817 w 1720117"/>
                  <a:gd name="connsiteY19" fmla="*/ 200260 h 480012"/>
                  <a:gd name="connsiteX20" fmla="*/ 1625449 w 1720117"/>
                  <a:gd name="connsiteY20" fmla="*/ 399756 h 480012"/>
                  <a:gd name="connsiteX21" fmla="*/ 213956 w 1720117"/>
                  <a:gd name="connsiteY21" fmla="*/ 7643 h 480012"/>
                  <a:gd name="connsiteX22" fmla="*/ 213956 w 1720117"/>
                  <a:gd name="connsiteY22" fmla="*/ 159749 h 480012"/>
                  <a:gd name="connsiteX23" fmla="*/ 91586 w 1720117"/>
                  <a:gd name="connsiteY23" fmla="*/ 159749 h 480012"/>
                  <a:gd name="connsiteX24" fmla="*/ 91586 w 1720117"/>
                  <a:gd name="connsiteY24" fmla="*/ 7643 h 480012"/>
                  <a:gd name="connsiteX25" fmla="*/ 0 w 1720117"/>
                  <a:gd name="connsiteY25" fmla="*/ 7643 h 480012"/>
                  <a:gd name="connsiteX26" fmla="*/ 0 w 1720117"/>
                  <a:gd name="connsiteY26" fmla="*/ 392112 h 480012"/>
                  <a:gd name="connsiteX27" fmla="*/ 91586 w 1720117"/>
                  <a:gd name="connsiteY27" fmla="*/ 392112 h 480012"/>
                  <a:gd name="connsiteX28" fmla="*/ 91586 w 1720117"/>
                  <a:gd name="connsiteY28" fmla="*/ 231598 h 480012"/>
                  <a:gd name="connsiteX29" fmla="*/ 213956 w 1720117"/>
                  <a:gd name="connsiteY29" fmla="*/ 231598 h 480012"/>
                  <a:gd name="connsiteX30" fmla="*/ 213956 w 1720117"/>
                  <a:gd name="connsiteY30" fmla="*/ 392112 h 480012"/>
                  <a:gd name="connsiteX31" fmla="*/ 305542 w 1720117"/>
                  <a:gd name="connsiteY31" fmla="*/ 392112 h 480012"/>
                  <a:gd name="connsiteX32" fmla="*/ 305542 w 1720117"/>
                  <a:gd name="connsiteY32" fmla="*/ 7643 h 480012"/>
                  <a:gd name="connsiteX33" fmla="*/ 213956 w 1720117"/>
                  <a:gd name="connsiteY33" fmla="*/ 7643 h 480012"/>
                  <a:gd name="connsiteX34" fmla="*/ 718831 w 1720117"/>
                  <a:gd name="connsiteY34" fmla="*/ 320263 h 480012"/>
                  <a:gd name="connsiteX35" fmla="*/ 678045 w 1720117"/>
                  <a:gd name="connsiteY35" fmla="*/ 320263 h 480012"/>
                  <a:gd name="connsiteX36" fmla="*/ 678045 w 1720117"/>
                  <a:gd name="connsiteY36" fmla="*/ 7643 h 480012"/>
                  <a:gd name="connsiteX37" fmla="*/ 410981 w 1720117"/>
                  <a:gd name="connsiteY37" fmla="*/ 7643 h 480012"/>
                  <a:gd name="connsiteX38" fmla="*/ 410981 w 1720117"/>
                  <a:gd name="connsiteY38" fmla="*/ 40510 h 480012"/>
                  <a:gd name="connsiteX39" fmla="*/ 372499 w 1720117"/>
                  <a:gd name="connsiteY39" fmla="*/ 320263 h 480012"/>
                  <a:gd name="connsiteX40" fmla="*/ 344023 w 1720117"/>
                  <a:gd name="connsiteY40" fmla="*/ 320263 h 480012"/>
                  <a:gd name="connsiteX41" fmla="*/ 344023 w 1720117"/>
                  <a:gd name="connsiteY41" fmla="*/ 480012 h 480012"/>
                  <a:gd name="connsiteX42" fmla="*/ 428682 w 1720117"/>
                  <a:gd name="connsiteY42" fmla="*/ 480012 h 480012"/>
                  <a:gd name="connsiteX43" fmla="*/ 428682 w 1720117"/>
                  <a:gd name="connsiteY43" fmla="*/ 392112 h 480012"/>
                  <a:gd name="connsiteX44" fmla="*/ 634173 w 1720117"/>
                  <a:gd name="connsiteY44" fmla="*/ 392112 h 480012"/>
                  <a:gd name="connsiteX45" fmla="*/ 634173 w 1720117"/>
                  <a:gd name="connsiteY45" fmla="*/ 480012 h 480012"/>
                  <a:gd name="connsiteX46" fmla="*/ 718831 w 1720117"/>
                  <a:gd name="connsiteY46" fmla="*/ 480012 h 480012"/>
                  <a:gd name="connsiteX47" fmla="*/ 718831 w 1720117"/>
                  <a:gd name="connsiteY47" fmla="*/ 320263 h 480012"/>
                  <a:gd name="connsiteX48" fmla="*/ 1345309 w 1720117"/>
                  <a:gd name="connsiteY48" fmla="*/ 392112 h 480012"/>
                  <a:gd name="connsiteX49" fmla="*/ 1449208 w 1720117"/>
                  <a:gd name="connsiteY49" fmla="*/ 392112 h 480012"/>
                  <a:gd name="connsiteX50" fmla="*/ 1302209 w 1720117"/>
                  <a:gd name="connsiteY50" fmla="*/ 184973 h 480012"/>
                  <a:gd name="connsiteX51" fmla="*/ 1431510 w 1720117"/>
                  <a:gd name="connsiteY51" fmla="*/ 7643 h 480012"/>
                  <a:gd name="connsiteX52" fmla="*/ 1339156 w 1720117"/>
                  <a:gd name="connsiteY52" fmla="*/ 7643 h 480012"/>
                  <a:gd name="connsiteX53" fmla="*/ 1209854 w 1720117"/>
                  <a:gd name="connsiteY53" fmla="*/ 184973 h 480012"/>
                  <a:gd name="connsiteX54" fmla="*/ 1209854 w 1720117"/>
                  <a:gd name="connsiteY54" fmla="*/ 7643 h 480012"/>
                  <a:gd name="connsiteX55" fmla="*/ 1118271 w 1720117"/>
                  <a:gd name="connsiteY55" fmla="*/ 7643 h 480012"/>
                  <a:gd name="connsiteX56" fmla="*/ 1118271 w 1720117"/>
                  <a:gd name="connsiteY56" fmla="*/ 392112 h 480012"/>
                  <a:gd name="connsiteX57" fmla="*/ 1209854 w 1720117"/>
                  <a:gd name="connsiteY57" fmla="*/ 392112 h 480012"/>
                  <a:gd name="connsiteX58" fmla="*/ 1209854 w 1720117"/>
                  <a:gd name="connsiteY58" fmla="*/ 203317 h 480012"/>
                  <a:gd name="connsiteX59" fmla="*/ 1345309 w 1720117"/>
                  <a:gd name="connsiteY59" fmla="*/ 392112 h 480012"/>
                  <a:gd name="connsiteX60" fmla="*/ 904311 w 1720117"/>
                  <a:gd name="connsiteY60" fmla="*/ 71849 h 480012"/>
                  <a:gd name="connsiteX61" fmla="*/ 963576 w 1720117"/>
                  <a:gd name="connsiteY61" fmla="*/ 157456 h 480012"/>
                  <a:gd name="connsiteX62" fmla="*/ 963576 w 1720117"/>
                  <a:gd name="connsiteY62" fmla="*/ 165100 h 480012"/>
                  <a:gd name="connsiteX63" fmla="*/ 835817 w 1720117"/>
                  <a:gd name="connsiteY63" fmla="*/ 165100 h 480012"/>
                  <a:gd name="connsiteX64" fmla="*/ 904311 w 1720117"/>
                  <a:gd name="connsiteY64" fmla="*/ 71849 h 480012"/>
                  <a:gd name="connsiteX65" fmla="*/ 586452 w 1720117"/>
                  <a:gd name="connsiteY65" fmla="*/ 320263 h 480012"/>
                  <a:gd name="connsiteX66" fmla="*/ 457158 w 1720117"/>
                  <a:gd name="connsiteY66" fmla="*/ 320263 h 480012"/>
                  <a:gd name="connsiteX67" fmla="*/ 489483 w 1720117"/>
                  <a:gd name="connsiteY67" fmla="*/ 90957 h 480012"/>
                  <a:gd name="connsiteX68" fmla="*/ 489483 w 1720117"/>
                  <a:gd name="connsiteY68" fmla="*/ 79492 h 480012"/>
                  <a:gd name="connsiteX69" fmla="*/ 586452 w 1720117"/>
                  <a:gd name="connsiteY69" fmla="*/ 79492 h 480012"/>
                  <a:gd name="connsiteX70" fmla="*/ 586452 w 1720117"/>
                  <a:gd name="connsiteY70" fmla="*/ 320263 h 48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20117" h="480012">
                    <a:moveTo>
                      <a:pt x="1052854" y="366124"/>
                    </a:moveTo>
                    <a:lnTo>
                      <a:pt x="1052854" y="291982"/>
                    </a:lnTo>
                    <a:cubicBezTo>
                      <a:pt x="1024374" y="311090"/>
                      <a:pt x="976654" y="327907"/>
                      <a:pt x="932019" y="327907"/>
                    </a:cubicBezTo>
                    <a:cubicBezTo>
                      <a:pt x="865059" y="327907"/>
                      <a:pt x="839665" y="296569"/>
                      <a:pt x="835817" y="232362"/>
                    </a:cubicBezTo>
                    <a:lnTo>
                      <a:pt x="1056702" y="232362"/>
                    </a:lnTo>
                    <a:lnTo>
                      <a:pt x="1056702" y="184209"/>
                    </a:lnTo>
                    <a:cubicBezTo>
                      <a:pt x="1056702" y="50447"/>
                      <a:pt x="997437" y="0"/>
                      <a:pt x="905854" y="0"/>
                    </a:cubicBezTo>
                    <a:cubicBezTo>
                      <a:pt x="794259" y="0"/>
                      <a:pt x="741148" y="84843"/>
                      <a:pt x="741148" y="201024"/>
                    </a:cubicBezTo>
                    <a:cubicBezTo>
                      <a:pt x="741148" y="334786"/>
                      <a:pt x="807337" y="399756"/>
                      <a:pt x="924323" y="399756"/>
                    </a:cubicBezTo>
                    <a:cubicBezTo>
                      <a:pt x="982816" y="399756"/>
                      <a:pt x="1025917" y="384469"/>
                      <a:pt x="1052854" y="366124"/>
                    </a:cubicBezTo>
                    <a:close/>
                    <a:moveTo>
                      <a:pt x="1625449" y="399756"/>
                    </a:moveTo>
                    <a:cubicBezTo>
                      <a:pt x="1667778" y="399756"/>
                      <a:pt x="1697801" y="392112"/>
                      <a:pt x="1720118" y="376060"/>
                    </a:cubicBezTo>
                    <a:lnTo>
                      <a:pt x="1720118" y="301919"/>
                    </a:lnTo>
                    <a:cubicBezTo>
                      <a:pt x="1697029" y="317970"/>
                      <a:pt x="1669321" y="327907"/>
                      <a:pt x="1630840" y="327907"/>
                    </a:cubicBezTo>
                    <a:cubicBezTo>
                      <a:pt x="1565422" y="327907"/>
                      <a:pt x="1538486" y="277459"/>
                      <a:pt x="1538486" y="197967"/>
                    </a:cubicBezTo>
                    <a:cubicBezTo>
                      <a:pt x="1538486" y="114652"/>
                      <a:pt x="1571576" y="71849"/>
                      <a:pt x="1631612" y="71849"/>
                    </a:cubicBezTo>
                    <a:cubicBezTo>
                      <a:pt x="1667016" y="71849"/>
                      <a:pt x="1701649" y="84078"/>
                      <a:pt x="1720118" y="95543"/>
                    </a:cubicBezTo>
                    <a:lnTo>
                      <a:pt x="1720118" y="18344"/>
                    </a:lnTo>
                    <a:cubicBezTo>
                      <a:pt x="1700877" y="7643"/>
                      <a:pt x="1667016" y="0"/>
                      <a:pt x="1621601" y="0"/>
                    </a:cubicBezTo>
                    <a:cubicBezTo>
                      <a:pt x="1504624" y="0"/>
                      <a:pt x="1443817" y="83314"/>
                      <a:pt x="1443817" y="200260"/>
                    </a:cubicBezTo>
                    <a:cubicBezTo>
                      <a:pt x="1443817" y="328671"/>
                      <a:pt x="1503081" y="399756"/>
                      <a:pt x="1625449" y="399756"/>
                    </a:cubicBezTo>
                    <a:close/>
                    <a:moveTo>
                      <a:pt x="213956" y="7643"/>
                    </a:moveTo>
                    <a:lnTo>
                      <a:pt x="213956" y="159749"/>
                    </a:lnTo>
                    <a:lnTo>
                      <a:pt x="91586" y="159749"/>
                    </a:lnTo>
                    <a:lnTo>
                      <a:pt x="91586" y="7643"/>
                    </a:lnTo>
                    <a:lnTo>
                      <a:pt x="0" y="7643"/>
                    </a:lnTo>
                    <a:lnTo>
                      <a:pt x="0" y="392112"/>
                    </a:lnTo>
                    <a:lnTo>
                      <a:pt x="91586" y="392112"/>
                    </a:lnTo>
                    <a:lnTo>
                      <a:pt x="91586" y="231598"/>
                    </a:lnTo>
                    <a:lnTo>
                      <a:pt x="213956" y="231598"/>
                    </a:lnTo>
                    <a:lnTo>
                      <a:pt x="213956" y="392112"/>
                    </a:lnTo>
                    <a:lnTo>
                      <a:pt x="305542" y="392112"/>
                    </a:lnTo>
                    <a:lnTo>
                      <a:pt x="305542" y="7643"/>
                    </a:lnTo>
                    <a:lnTo>
                      <a:pt x="213956" y="7643"/>
                    </a:lnTo>
                    <a:close/>
                    <a:moveTo>
                      <a:pt x="718831" y="320263"/>
                    </a:moveTo>
                    <a:lnTo>
                      <a:pt x="678045" y="320263"/>
                    </a:lnTo>
                    <a:lnTo>
                      <a:pt x="678045" y="7643"/>
                    </a:lnTo>
                    <a:lnTo>
                      <a:pt x="410981" y="7643"/>
                    </a:lnTo>
                    <a:lnTo>
                      <a:pt x="410981" y="40510"/>
                    </a:lnTo>
                    <a:cubicBezTo>
                      <a:pt x="410981" y="134525"/>
                      <a:pt x="404824" y="256058"/>
                      <a:pt x="372499" y="320263"/>
                    </a:cubicBezTo>
                    <a:lnTo>
                      <a:pt x="344023" y="320263"/>
                    </a:lnTo>
                    <a:lnTo>
                      <a:pt x="344023" y="480012"/>
                    </a:lnTo>
                    <a:lnTo>
                      <a:pt x="428682" y="480012"/>
                    </a:lnTo>
                    <a:lnTo>
                      <a:pt x="428682" y="392112"/>
                    </a:lnTo>
                    <a:lnTo>
                      <a:pt x="634173" y="392112"/>
                    </a:lnTo>
                    <a:lnTo>
                      <a:pt x="634173" y="480012"/>
                    </a:lnTo>
                    <a:lnTo>
                      <a:pt x="718831" y="480012"/>
                    </a:lnTo>
                    <a:lnTo>
                      <a:pt x="718831" y="320263"/>
                    </a:lnTo>
                    <a:close/>
                    <a:moveTo>
                      <a:pt x="1345309" y="392112"/>
                    </a:moveTo>
                    <a:lnTo>
                      <a:pt x="1449208" y="392112"/>
                    </a:lnTo>
                    <a:lnTo>
                      <a:pt x="1302209" y="184973"/>
                    </a:lnTo>
                    <a:lnTo>
                      <a:pt x="1431510" y="7643"/>
                    </a:lnTo>
                    <a:lnTo>
                      <a:pt x="1339156" y="7643"/>
                    </a:lnTo>
                    <a:lnTo>
                      <a:pt x="1209854" y="184973"/>
                    </a:lnTo>
                    <a:lnTo>
                      <a:pt x="1209854" y="7643"/>
                    </a:lnTo>
                    <a:lnTo>
                      <a:pt x="1118271" y="7643"/>
                    </a:lnTo>
                    <a:lnTo>
                      <a:pt x="1118271" y="392112"/>
                    </a:lnTo>
                    <a:lnTo>
                      <a:pt x="1209854" y="392112"/>
                    </a:lnTo>
                    <a:lnTo>
                      <a:pt x="1209854" y="203317"/>
                    </a:lnTo>
                    <a:lnTo>
                      <a:pt x="1345309" y="392112"/>
                    </a:lnTo>
                    <a:close/>
                    <a:moveTo>
                      <a:pt x="904311" y="71849"/>
                    </a:moveTo>
                    <a:cubicBezTo>
                      <a:pt x="949717" y="71849"/>
                      <a:pt x="963576" y="109302"/>
                      <a:pt x="963576" y="157456"/>
                    </a:cubicBezTo>
                    <a:lnTo>
                      <a:pt x="963576" y="165100"/>
                    </a:lnTo>
                    <a:lnTo>
                      <a:pt x="835817" y="165100"/>
                    </a:lnTo>
                    <a:cubicBezTo>
                      <a:pt x="838122" y="103951"/>
                      <a:pt x="860439" y="71849"/>
                      <a:pt x="904311" y="71849"/>
                    </a:cubicBezTo>
                    <a:close/>
                    <a:moveTo>
                      <a:pt x="586452" y="320263"/>
                    </a:moveTo>
                    <a:lnTo>
                      <a:pt x="457158" y="320263"/>
                    </a:lnTo>
                    <a:cubicBezTo>
                      <a:pt x="482557" y="262172"/>
                      <a:pt x="489483" y="157456"/>
                      <a:pt x="489483" y="90957"/>
                    </a:cubicBezTo>
                    <a:lnTo>
                      <a:pt x="489483" y="79492"/>
                    </a:lnTo>
                    <a:lnTo>
                      <a:pt x="586452" y="79492"/>
                    </a:lnTo>
                    <a:lnTo>
                      <a:pt x="586452" y="32026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30C8D945-77D3-4396-CB4B-A8008640297A}"/>
                  </a:ext>
                </a:extLst>
              </p:cNvPr>
              <p:cNvSpPr/>
              <p:nvPr/>
            </p:nvSpPr>
            <p:spPr>
              <a:xfrm>
                <a:off x="247650" y="5210175"/>
                <a:ext cx="355568" cy="531224"/>
              </a:xfrm>
              <a:custGeom>
                <a:avLst/>
                <a:gdLst>
                  <a:gd name="connsiteX0" fmla="*/ 262443 w 355568"/>
                  <a:gd name="connsiteY0" fmla="*/ 531225 h 531224"/>
                  <a:gd name="connsiteX1" fmla="*/ 355568 w 355568"/>
                  <a:gd name="connsiteY1" fmla="*/ 531225 h 531224"/>
                  <a:gd name="connsiteX2" fmla="*/ 355568 w 355568"/>
                  <a:gd name="connsiteY2" fmla="*/ 0 h 531224"/>
                  <a:gd name="connsiteX3" fmla="*/ 220113 w 355568"/>
                  <a:gd name="connsiteY3" fmla="*/ 0 h 531224"/>
                  <a:gd name="connsiteX4" fmla="*/ 12314 w 355568"/>
                  <a:gd name="connsiteY4" fmla="*/ 171980 h 531224"/>
                  <a:gd name="connsiteX5" fmla="*/ 121601 w 355568"/>
                  <a:gd name="connsiteY5" fmla="*/ 351602 h 531224"/>
                  <a:gd name="connsiteX6" fmla="*/ 0 w 355568"/>
                  <a:gd name="connsiteY6" fmla="*/ 531225 h 531224"/>
                  <a:gd name="connsiteX7" fmla="*/ 100821 w 355568"/>
                  <a:gd name="connsiteY7" fmla="*/ 531225 h 531224"/>
                  <a:gd name="connsiteX8" fmla="*/ 236275 w 355568"/>
                  <a:gd name="connsiteY8" fmla="*/ 330200 h 531224"/>
                  <a:gd name="connsiteX9" fmla="*/ 189328 w 355568"/>
                  <a:gd name="connsiteY9" fmla="*/ 298861 h 531224"/>
                  <a:gd name="connsiteX10" fmla="*/ 104669 w 355568"/>
                  <a:gd name="connsiteY10" fmla="*/ 166628 h 531224"/>
                  <a:gd name="connsiteX11" fmla="*/ 220883 w 355568"/>
                  <a:gd name="connsiteY11" fmla="*/ 71849 h 531224"/>
                  <a:gd name="connsiteX12" fmla="*/ 262443 w 355568"/>
                  <a:gd name="connsiteY12" fmla="*/ 71849 h 531224"/>
                  <a:gd name="connsiteX13" fmla="*/ 262443 w 355568"/>
                  <a:gd name="connsiteY13" fmla="*/ 531225 h 53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568" h="531224">
                    <a:moveTo>
                      <a:pt x="262443" y="531225"/>
                    </a:moveTo>
                    <a:lnTo>
                      <a:pt x="355568" y="531225"/>
                    </a:lnTo>
                    <a:lnTo>
                      <a:pt x="355568" y="0"/>
                    </a:lnTo>
                    <a:lnTo>
                      <a:pt x="220113" y="0"/>
                    </a:lnTo>
                    <a:cubicBezTo>
                      <a:pt x="83889" y="0"/>
                      <a:pt x="12314" y="69556"/>
                      <a:pt x="12314" y="171980"/>
                    </a:cubicBezTo>
                    <a:cubicBezTo>
                      <a:pt x="12314" y="253765"/>
                      <a:pt x="51565" y="301919"/>
                      <a:pt x="121601" y="351602"/>
                    </a:cubicBezTo>
                    <a:lnTo>
                      <a:pt x="0" y="531225"/>
                    </a:lnTo>
                    <a:lnTo>
                      <a:pt x="100821" y="531225"/>
                    </a:lnTo>
                    <a:lnTo>
                      <a:pt x="236275" y="330200"/>
                    </a:lnTo>
                    <a:lnTo>
                      <a:pt x="189328" y="298861"/>
                    </a:lnTo>
                    <a:cubicBezTo>
                      <a:pt x="132376" y="260644"/>
                      <a:pt x="104669" y="230835"/>
                      <a:pt x="104669" y="166628"/>
                    </a:cubicBezTo>
                    <a:cubicBezTo>
                      <a:pt x="104669" y="110067"/>
                      <a:pt x="144690" y="71849"/>
                      <a:pt x="220883" y="71849"/>
                    </a:cubicBezTo>
                    <a:lnTo>
                      <a:pt x="262443" y="71849"/>
                    </a:lnTo>
                    <a:lnTo>
                      <a:pt x="262443" y="531225"/>
                    </a:lnTo>
                    <a:close/>
                  </a:path>
                </a:pathLst>
              </a:custGeom>
              <a:solidFill>
                <a:srgbClr val="FC3F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Текст 5">
            <a:extLst>
              <a:ext uri="{FF2B5EF4-FFF2-40B4-BE49-F238E27FC236}">
                <a16:creationId xmlns:a16="http://schemas.microsoft.com/office/drawing/2014/main" id="{C4EBAE4E-BA39-F629-5931-427240279A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2350" y="1858498"/>
            <a:ext cx="5506695" cy="65319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08399C15-BFDF-CC16-8953-CB0EE11E70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2350" y="2518177"/>
            <a:ext cx="5506695" cy="1188030"/>
          </a:xfrm>
          <a:prstGeom prst="rect">
            <a:avLst/>
          </a:prstGeom>
        </p:spPr>
        <p:txBody>
          <a:bodyPr wrap="square" lIns="0" tIns="180000" rIns="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2"/>
                </a:solidFill>
                <a:latin typeface="+mn-lt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Руководитель службы мобильной </a:t>
            </a:r>
            <a:br>
              <a:rPr lang="ru-RU" dirty="0"/>
            </a:br>
            <a:r>
              <a:rPr lang="ru-RU" dirty="0"/>
              <a:t>разработки Яндекс Маркета</a:t>
            </a:r>
            <a:br>
              <a:rPr lang="ru-RU" dirty="0"/>
            </a:b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816B012-D7AD-4456-8466-53E8744011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4000" y="3706207"/>
            <a:ext cx="0" cy="23358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13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+ текст, без заголов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3" name="Рисунок 16">
            <a:extLst>
              <a:ext uri="{FF2B5EF4-FFF2-40B4-BE49-F238E27FC236}">
                <a16:creationId xmlns:a16="http://schemas.microsoft.com/office/drawing/2014/main" id="{374E31DE-ACBF-F310-978D-9CBC15E306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263" y="184293"/>
            <a:ext cx="7286772" cy="474954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>
                <a:effectLst/>
              </a:rPr>
            </a:br>
            <a:r>
              <a:rPr lang="ru-RU"/>
              <a:t>Окно для вставки таблицы, диаграммы, схемы,</a:t>
            </a:r>
            <a:br>
              <a:rPr lang="en-US"/>
            </a:br>
            <a:r>
              <a:rPr lang="ru-RU"/>
              <a:t>фотографии, иллюстрации</a:t>
            </a:r>
          </a:p>
          <a:p>
            <a:endParaRPr lang="ru-RU"/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BE8E85DE-665E-B0F3-1AE9-0BCC33C2CF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40438" y="188913"/>
            <a:ext cx="4356299" cy="47449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5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+ 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C15015-0B0B-2396-6861-B2A65FC6728D}"/>
              </a:ext>
            </a:extLst>
          </p:cNvPr>
          <p:cNvSpPr/>
          <p:nvPr userDrawn="1"/>
        </p:nvSpPr>
        <p:spPr>
          <a:xfrm>
            <a:off x="710264" y="1844673"/>
            <a:ext cx="11289649" cy="41973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6" name="Заголовок 21">
            <a:extLst>
              <a:ext uri="{FF2B5EF4-FFF2-40B4-BE49-F238E27FC236}">
                <a16:creationId xmlns:a16="http://schemas.microsoft.com/office/drawing/2014/main" id="{694E421B-78B5-9626-C8F0-FB15525C9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-1"/>
            <a:ext cx="11807824" cy="1844675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Место под заголовок</a:t>
            </a:r>
            <a:br>
              <a:rPr lang="ru-RU" dirty="0"/>
            </a:br>
            <a:r>
              <a:rPr lang="ru-RU" dirty="0"/>
              <a:t>в две полные строки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95E8298-86AE-D250-354E-91D3BD62534A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9" y="1853668"/>
            <a:ext cx="0" cy="418835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Текст 65">
            <a:extLst>
              <a:ext uri="{FF2B5EF4-FFF2-40B4-BE49-F238E27FC236}">
                <a16:creationId xmlns:a16="http://schemas.microsoft.com/office/drawing/2014/main" id="{06E7BD3C-3B77-9375-7405-65E60AD207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870" y="2082101"/>
            <a:ext cx="10811073" cy="37224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</a:lstStyle>
          <a:p>
            <a:r>
              <a:rPr lang="ru-RU" dirty="0">
                <a:effectLst/>
              </a:rPr>
              <a:t>Вставка строчек кода для примера</a:t>
            </a:r>
            <a:endParaRPr lang="ru-RU" dirty="0"/>
          </a:p>
        </p:txBody>
      </p:sp>
      <p:sp>
        <p:nvSpPr>
          <p:cNvPr id="12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102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+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6" name="Заголовок 21">
            <a:extLst>
              <a:ext uri="{FF2B5EF4-FFF2-40B4-BE49-F238E27FC236}">
                <a16:creationId xmlns:a16="http://schemas.microsoft.com/office/drawing/2014/main" id="{694E421B-78B5-9626-C8F0-FB15525C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90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16">
            <a:extLst>
              <a:ext uri="{FF2B5EF4-FFF2-40B4-BE49-F238E27FC236}">
                <a16:creationId xmlns:a16="http://schemas.microsoft.com/office/drawing/2014/main" id="{8940F833-E950-996C-1425-17FB61A4F9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799" y="1330325"/>
            <a:ext cx="5702301" cy="41148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таблицы, диаграммы, схемы, фотографии, иллюстрации</a:t>
            </a:r>
          </a:p>
          <a:p>
            <a:endParaRPr lang="ru-RU" dirty="0"/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32C5586B-353B-6979-2F08-F395DB43EA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6314" y="1330325"/>
            <a:ext cx="5940424" cy="41148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од + изображ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73E54210-33AF-BF43-F5B3-393BC560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90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26B4BD7A-2394-AAFF-3DF6-A217AD8143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263" y="1330325"/>
            <a:ext cx="5684837" cy="47117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таблицы, диаграммы, схемы, фотографии, иллюстрации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5A99C4-5E1F-D151-5A90-EEAC95599193}"/>
              </a:ext>
            </a:extLst>
          </p:cNvPr>
          <p:cNvSpPr/>
          <p:nvPr userDrawn="1"/>
        </p:nvSpPr>
        <p:spPr>
          <a:xfrm>
            <a:off x="6056313" y="1330325"/>
            <a:ext cx="5943600" cy="4711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Текст 65">
            <a:extLst>
              <a:ext uri="{FF2B5EF4-FFF2-40B4-BE49-F238E27FC236}">
                <a16:creationId xmlns:a16="http://schemas.microsoft.com/office/drawing/2014/main" id="{04C962DF-15DC-3BE4-2130-64E3EABDF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4005" y="1607355"/>
            <a:ext cx="5464938" cy="419724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</a:lstStyle>
          <a:p>
            <a:r>
              <a:rPr lang="ru-RU" dirty="0">
                <a:effectLst/>
              </a:rPr>
              <a:t>Вставка строчек кода для примера</a:t>
            </a:r>
            <a:endParaRPr lang="ru-RU" dirty="0"/>
          </a:p>
        </p:txBody>
      </p:sp>
      <p:sp>
        <p:nvSpPr>
          <p:cNvPr id="12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58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+ код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73E54210-33AF-BF43-F5B3-393BC560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90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2B963314-5993-CAE1-FE5A-B93ED663B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263" y="1330326"/>
            <a:ext cx="5702300" cy="47117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1D54D9-C81D-C6B6-6EF0-1432E57366B6}"/>
              </a:ext>
            </a:extLst>
          </p:cNvPr>
          <p:cNvSpPr/>
          <p:nvPr userDrawn="1"/>
        </p:nvSpPr>
        <p:spPr>
          <a:xfrm>
            <a:off x="6056313" y="1330325"/>
            <a:ext cx="5943600" cy="4711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Текст 65">
            <a:extLst>
              <a:ext uri="{FF2B5EF4-FFF2-40B4-BE49-F238E27FC236}">
                <a16:creationId xmlns:a16="http://schemas.microsoft.com/office/drawing/2014/main" id="{A6713B33-4397-FFDA-DC09-7AA3BCC795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4005" y="1607355"/>
            <a:ext cx="5464938" cy="419724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</a:lstStyle>
          <a:p>
            <a:r>
              <a:rPr lang="ru-RU" dirty="0">
                <a:effectLst/>
              </a:rPr>
              <a:t>Вставка строчек кода для примера</a:t>
            </a:r>
            <a:endParaRPr lang="ru-RU" dirty="0"/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089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0E066C-2702-E0CE-04E8-99EF037D0E76}"/>
              </a:ext>
            </a:extLst>
          </p:cNvPr>
          <p:cNvSpPr/>
          <p:nvPr userDrawn="1"/>
        </p:nvSpPr>
        <p:spPr>
          <a:xfrm>
            <a:off x="195263" y="188913"/>
            <a:ext cx="11801475" cy="5853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Текст 65">
            <a:extLst>
              <a:ext uri="{FF2B5EF4-FFF2-40B4-BE49-F238E27FC236}">
                <a16:creationId xmlns:a16="http://schemas.microsoft.com/office/drawing/2014/main" id="{A00F4F08-F6ED-C581-2A88-BCC7956EE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869" y="426341"/>
            <a:ext cx="11326074" cy="537871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 baseline="0">
                <a:solidFill>
                  <a:schemeClr val="tx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</a:lstStyle>
          <a:p>
            <a:r>
              <a:rPr lang="ru-RU" dirty="0">
                <a:effectLst/>
              </a:rPr>
              <a:t>Вставка строчек кода для примера</a:t>
            </a:r>
            <a:endParaRPr lang="ru-RU" dirty="0"/>
          </a:p>
        </p:txBody>
      </p:sp>
      <p:sp>
        <p:nvSpPr>
          <p:cNvPr id="11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315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изображение + блоки текс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6" name="Заголовок 21">
            <a:extLst>
              <a:ext uri="{FF2B5EF4-FFF2-40B4-BE49-F238E27FC236}">
                <a16:creationId xmlns:a16="http://schemas.microsoft.com/office/drawing/2014/main" id="{694E421B-78B5-9626-C8F0-FB15525C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5" name="Текст 65">
            <a:extLst>
              <a:ext uri="{FF2B5EF4-FFF2-40B4-BE49-F238E27FC236}">
                <a16:creationId xmlns:a16="http://schemas.microsoft.com/office/drawing/2014/main" id="{7384FC65-50BD-B43A-3858-FBB54A990E9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 flipH="1">
            <a:off x="9034994" y="3747638"/>
            <a:ext cx="2824257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ru-RU" dirty="0">
                <a:effectLst/>
              </a:rPr>
              <a:t>04</a:t>
            </a:r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5AAA9872-B4F5-7ECB-2736-792CE64AACE4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95263" y="1330325"/>
            <a:ext cx="5702300" cy="4516438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Текст 65">
            <a:extLst>
              <a:ext uri="{FF2B5EF4-FFF2-40B4-BE49-F238E27FC236}">
                <a16:creationId xmlns:a16="http://schemas.microsoft.com/office/drawing/2014/main" id="{35B0BA41-62A3-3B64-1C53-3A83D6247B2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 flipH="1">
            <a:off x="6056164" y="3747638"/>
            <a:ext cx="2824257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ru-RU" dirty="0">
                <a:effectLst/>
              </a:rPr>
              <a:t>03</a:t>
            </a:r>
            <a:endParaRPr lang="ru-RU" dirty="0"/>
          </a:p>
        </p:txBody>
      </p:sp>
      <p:sp>
        <p:nvSpPr>
          <p:cNvPr id="16" name="Текст 65">
            <a:extLst>
              <a:ext uri="{FF2B5EF4-FFF2-40B4-BE49-F238E27FC236}">
                <a16:creationId xmlns:a16="http://schemas.microsoft.com/office/drawing/2014/main" id="{CB428A7B-D796-7AFA-8F90-AA141F84650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flipH="1">
            <a:off x="9034994" y="1331586"/>
            <a:ext cx="2824257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ru-RU" dirty="0">
                <a:effectLst/>
              </a:rPr>
              <a:t>02</a:t>
            </a:r>
            <a:endParaRPr lang="ru-RU" dirty="0"/>
          </a:p>
        </p:txBody>
      </p:sp>
      <p:sp>
        <p:nvSpPr>
          <p:cNvPr id="17" name="Текст 65">
            <a:extLst>
              <a:ext uri="{FF2B5EF4-FFF2-40B4-BE49-F238E27FC236}">
                <a16:creationId xmlns:a16="http://schemas.microsoft.com/office/drawing/2014/main" id="{7A3F5984-9BFA-A6D3-463E-8618B42CB403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 flipH="1">
            <a:off x="6056164" y="1331586"/>
            <a:ext cx="2824257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ru-RU" dirty="0">
                <a:effectLst/>
              </a:rPr>
              <a:t>01</a:t>
            </a:r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388EC0DD-6E38-10D5-C4FD-734B97A47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6163" y="2381450"/>
            <a:ext cx="2824257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32E0BA4-4001-5484-C832-07FA542D604C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034994" y="2381450"/>
            <a:ext cx="2824257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89B1E964-B4E2-9585-F5BF-5937732B55D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066865" y="4775434"/>
            <a:ext cx="2824257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92883A73-7D19-DD00-8AD0-E40197D2AC0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9045696" y="4775434"/>
            <a:ext cx="2824257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18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029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большие цифры + подпис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6" name="Заголовок 21">
            <a:extLst>
              <a:ext uri="{FF2B5EF4-FFF2-40B4-BE49-F238E27FC236}">
                <a16:creationId xmlns:a16="http://schemas.microsoft.com/office/drawing/2014/main" id="{694E421B-78B5-9626-C8F0-FB15525C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1" name="Текст 65">
            <a:extLst>
              <a:ext uri="{FF2B5EF4-FFF2-40B4-BE49-F238E27FC236}">
                <a16:creationId xmlns:a16="http://schemas.microsoft.com/office/drawing/2014/main" id="{40A6AA92-3DAC-4001-BE65-7FEAF2C9174F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 flipH="1">
            <a:off x="195451" y="3747638"/>
            <a:ext cx="2758830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ru-RU" dirty="0">
                <a:effectLst/>
              </a:rPr>
              <a:t>03</a:t>
            </a:r>
            <a:endParaRPr lang="ru-RU" dirty="0"/>
          </a:p>
        </p:txBody>
      </p:sp>
      <p:sp>
        <p:nvSpPr>
          <p:cNvPr id="53" name="Текст 65">
            <a:extLst>
              <a:ext uri="{FF2B5EF4-FFF2-40B4-BE49-F238E27FC236}">
                <a16:creationId xmlns:a16="http://schemas.microsoft.com/office/drawing/2014/main" id="{B71976DE-3926-99F8-9FE9-79182C7CCFDB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 flipH="1">
            <a:off x="195451" y="1331586"/>
            <a:ext cx="2758830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ru-RU" dirty="0">
                <a:effectLst/>
              </a:rPr>
              <a:t>0,5</a:t>
            </a:r>
            <a:endParaRPr lang="ru-RU" dirty="0"/>
          </a:p>
        </p:txBody>
      </p:sp>
      <p:sp>
        <p:nvSpPr>
          <p:cNvPr id="56" name="Текст 65">
            <a:extLst>
              <a:ext uri="{FF2B5EF4-FFF2-40B4-BE49-F238E27FC236}">
                <a16:creationId xmlns:a16="http://schemas.microsoft.com/office/drawing/2014/main" id="{8E784F3E-1756-F3BB-0E2E-2D090C9CF7B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 flipH="1">
            <a:off x="3140081" y="3747638"/>
            <a:ext cx="2758830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effectLst/>
              </a:rPr>
              <a:t>12 200</a:t>
            </a:r>
            <a:endParaRPr lang="ru-RU" dirty="0"/>
          </a:p>
        </p:txBody>
      </p:sp>
      <p:sp>
        <p:nvSpPr>
          <p:cNvPr id="57" name="Текст 65">
            <a:extLst>
              <a:ext uri="{FF2B5EF4-FFF2-40B4-BE49-F238E27FC236}">
                <a16:creationId xmlns:a16="http://schemas.microsoft.com/office/drawing/2014/main" id="{D1B976BB-7FFA-EFCE-4E08-00035D559A9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 flipH="1">
            <a:off x="3140081" y="1331586"/>
            <a:ext cx="2758830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effectLst/>
              </a:rPr>
              <a:t>&lt;2</a:t>
            </a:r>
            <a:endParaRPr lang="ru-RU" dirty="0"/>
          </a:p>
        </p:txBody>
      </p:sp>
      <p:sp>
        <p:nvSpPr>
          <p:cNvPr id="60" name="Текст 65">
            <a:extLst>
              <a:ext uri="{FF2B5EF4-FFF2-40B4-BE49-F238E27FC236}">
                <a16:creationId xmlns:a16="http://schemas.microsoft.com/office/drawing/2014/main" id="{30A0CF6E-E937-0F3C-99FA-065FBA059A46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 flipH="1">
            <a:off x="6069639" y="3747638"/>
            <a:ext cx="2758830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effectLst/>
              </a:rPr>
              <a:t>1</a:t>
            </a:r>
            <a:r>
              <a:rPr lang="ru-RU" dirty="0">
                <a:effectLst/>
              </a:rPr>
              <a:t>/2</a:t>
            </a:r>
            <a:endParaRPr lang="ru-RU" dirty="0"/>
          </a:p>
        </p:txBody>
      </p:sp>
      <p:sp>
        <p:nvSpPr>
          <p:cNvPr id="61" name="Текст 65">
            <a:extLst>
              <a:ext uri="{FF2B5EF4-FFF2-40B4-BE49-F238E27FC236}">
                <a16:creationId xmlns:a16="http://schemas.microsoft.com/office/drawing/2014/main" id="{494E3769-EB84-AF09-C554-18509FF2D89D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 flipH="1">
            <a:off x="6044578" y="1331586"/>
            <a:ext cx="2758830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effectLst/>
              </a:rPr>
              <a:t>40</a:t>
            </a:r>
            <a:endParaRPr lang="ru-RU" dirty="0"/>
          </a:p>
        </p:txBody>
      </p:sp>
      <p:sp>
        <p:nvSpPr>
          <p:cNvPr id="64" name="Текст 65">
            <a:extLst>
              <a:ext uri="{FF2B5EF4-FFF2-40B4-BE49-F238E27FC236}">
                <a16:creationId xmlns:a16="http://schemas.microsoft.com/office/drawing/2014/main" id="{B6B99688-EABF-F5F9-26A8-218563BA3797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 flipH="1">
            <a:off x="9026474" y="3747638"/>
            <a:ext cx="2758830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ru-RU" dirty="0">
                <a:effectLst/>
              </a:rPr>
              <a:t>−3%</a:t>
            </a:r>
          </a:p>
        </p:txBody>
      </p:sp>
      <p:sp>
        <p:nvSpPr>
          <p:cNvPr id="65" name="Текст 65">
            <a:extLst>
              <a:ext uri="{FF2B5EF4-FFF2-40B4-BE49-F238E27FC236}">
                <a16:creationId xmlns:a16="http://schemas.microsoft.com/office/drawing/2014/main" id="{C9D3859E-E204-2716-C8A2-EC7B829E6418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 flipH="1">
            <a:off x="9026474" y="1331586"/>
            <a:ext cx="2758830" cy="8541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ru-RU" sz="5400" dirty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effectLst/>
              </a:rPr>
              <a:t>10+</a:t>
            </a:r>
            <a:endParaRPr lang="ru-RU" dirty="0"/>
          </a:p>
        </p:txBody>
      </p:sp>
      <p:sp>
        <p:nvSpPr>
          <p:cNvPr id="26" name="Текст 5">
            <a:extLst>
              <a:ext uri="{FF2B5EF4-FFF2-40B4-BE49-F238E27FC236}">
                <a16:creationId xmlns:a16="http://schemas.microsoft.com/office/drawing/2014/main" id="{53749478-C05A-6049-140B-99F03C5E01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6163" y="2381450"/>
            <a:ext cx="2747245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323F4F00-6BDD-AB8B-B868-8B931C4F2FA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9034995" y="2381450"/>
            <a:ext cx="2750310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64B41BE8-9D19-C651-DC50-F71E6BABB6F9}"/>
              </a:ext>
            </a:extLst>
          </p:cNvPr>
          <p:cNvSpPr>
            <a:spLocks noGrp="1"/>
          </p:cNvSpPr>
          <p:nvPr>
            <p:ph type="body" sz="quarter" idx="129" hasCustomPrompt="1"/>
          </p:nvPr>
        </p:nvSpPr>
        <p:spPr>
          <a:xfrm>
            <a:off x="6070566" y="4787465"/>
            <a:ext cx="2824257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D33521D3-5C00-DE24-BE75-F99D4336AB8C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9049397" y="4787465"/>
            <a:ext cx="2735907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30" name="Текст 5">
            <a:extLst>
              <a:ext uri="{FF2B5EF4-FFF2-40B4-BE49-F238E27FC236}">
                <a16:creationId xmlns:a16="http://schemas.microsoft.com/office/drawing/2014/main" id="{11692469-9DE0-329B-F80A-78C9EA39BCD1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195451" y="2381450"/>
            <a:ext cx="2747245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31" name="Текст 5">
            <a:extLst>
              <a:ext uri="{FF2B5EF4-FFF2-40B4-BE49-F238E27FC236}">
                <a16:creationId xmlns:a16="http://schemas.microsoft.com/office/drawing/2014/main" id="{2F2BF9AB-402E-5DF6-5999-2DFCC1D677F1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3140081" y="2381450"/>
            <a:ext cx="2750310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32" name="Текст 5">
            <a:extLst>
              <a:ext uri="{FF2B5EF4-FFF2-40B4-BE49-F238E27FC236}">
                <a16:creationId xmlns:a16="http://schemas.microsoft.com/office/drawing/2014/main" id="{E440280E-5B39-C180-0C68-9A68E21A77C6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195451" y="4787465"/>
            <a:ext cx="2824257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ECB8DAE1-CFF6-57E4-A094-A55A149B9520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3140081" y="4787465"/>
            <a:ext cx="2735907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раскрывающий основную суть, может быть </a:t>
            </a:r>
            <a:br>
              <a:rPr lang="ru-RU" dirty="0"/>
            </a:br>
            <a:r>
              <a:rPr lang="ru-RU" dirty="0"/>
              <a:t>в две, три или четыре строки</a:t>
            </a:r>
          </a:p>
        </p:txBody>
      </p:sp>
      <p:sp>
        <p:nvSpPr>
          <p:cNvPr id="24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19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86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+ иконки с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F8BCDEA7-15AE-004A-96EF-D16DB00BEC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56405" y="1330147"/>
            <a:ext cx="609885" cy="6084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иконки </a:t>
            </a:r>
            <a:r>
              <a:rPr lang="en-US" dirty="0"/>
              <a:t>PNG</a:t>
            </a:r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2E66AD30-D168-4CEB-3C49-F7B756F6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709F4FA7-31AB-B54A-AAA7-6A7F47DE5E2B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8986879" y="1330147"/>
            <a:ext cx="609885" cy="6084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иконки </a:t>
            </a:r>
            <a:r>
              <a:rPr lang="en-US" dirty="0"/>
              <a:t>PNG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BC7B9CE0-6D20-1743-9C86-73302B8B86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263" y="1330326"/>
            <a:ext cx="5702300" cy="47117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BC9120F0-4F2A-A300-09B8-BACD81B18E2B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056163" y="2082566"/>
            <a:ext cx="2653503" cy="668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в одну 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F1D340F6-C216-37BD-A2A5-D86CC302BDB5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8984033" y="2082566"/>
            <a:ext cx="2653503" cy="668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в одну 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DC2EFD88-F5E5-9759-9D91-0B2357613DCC}"/>
              </a:ext>
            </a:extLst>
          </p:cNvPr>
          <p:cNvSpPr>
            <a:spLocks noGrp="1"/>
          </p:cNvSpPr>
          <p:nvPr>
            <p:ph type="pic" sz="quarter" idx="165" hasCustomPrompt="1"/>
          </p:nvPr>
        </p:nvSpPr>
        <p:spPr>
          <a:xfrm>
            <a:off x="6056405" y="2953788"/>
            <a:ext cx="609885" cy="6084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иконки </a:t>
            </a:r>
            <a:r>
              <a:rPr lang="en-US" dirty="0"/>
              <a:t>PNG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90D5EF64-4AEC-E4C8-7DE2-CE8D15558FDB}"/>
              </a:ext>
            </a:extLst>
          </p:cNvPr>
          <p:cNvSpPr>
            <a:spLocks noGrp="1"/>
          </p:cNvSpPr>
          <p:nvPr>
            <p:ph type="pic" sz="quarter" idx="166" hasCustomPrompt="1"/>
          </p:nvPr>
        </p:nvSpPr>
        <p:spPr>
          <a:xfrm>
            <a:off x="8986879" y="2953788"/>
            <a:ext cx="609885" cy="6084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иконки </a:t>
            </a:r>
            <a:r>
              <a:rPr lang="en-US" dirty="0"/>
              <a:t>PNG</a:t>
            </a:r>
          </a:p>
        </p:txBody>
      </p:sp>
      <p:sp>
        <p:nvSpPr>
          <p:cNvPr id="30" name="Текст 5">
            <a:extLst>
              <a:ext uri="{FF2B5EF4-FFF2-40B4-BE49-F238E27FC236}">
                <a16:creationId xmlns:a16="http://schemas.microsoft.com/office/drawing/2014/main" id="{429A6D8B-A8B1-7FAA-7285-2C1A81DF761D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056163" y="3706207"/>
            <a:ext cx="2653503" cy="668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в одну 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31" name="Текст 5">
            <a:extLst>
              <a:ext uri="{FF2B5EF4-FFF2-40B4-BE49-F238E27FC236}">
                <a16:creationId xmlns:a16="http://schemas.microsoft.com/office/drawing/2014/main" id="{C51548E9-1E0E-94F1-F5C3-90C2ABC5D9B3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8984033" y="3706207"/>
            <a:ext cx="2653503" cy="668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в одну 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66018160-BEEB-79BB-F394-B83B643F4DE1}"/>
              </a:ext>
            </a:extLst>
          </p:cNvPr>
          <p:cNvSpPr>
            <a:spLocks noGrp="1"/>
          </p:cNvSpPr>
          <p:nvPr>
            <p:ph type="pic" sz="quarter" idx="169" hasCustomPrompt="1"/>
          </p:nvPr>
        </p:nvSpPr>
        <p:spPr>
          <a:xfrm>
            <a:off x="6056405" y="4577429"/>
            <a:ext cx="609885" cy="6084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иконки </a:t>
            </a:r>
            <a:r>
              <a:rPr lang="en-US" dirty="0"/>
              <a:t>PNG</a:t>
            </a:r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DAA192F5-4AC0-500B-C5A2-67513A0DE40A}"/>
              </a:ext>
            </a:extLst>
          </p:cNvPr>
          <p:cNvSpPr>
            <a:spLocks noGrp="1"/>
          </p:cNvSpPr>
          <p:nvPr>
            <p:ph type="pic" sz="quarter" idx="170" hasCustomPrompt="1"/>
          </p:nvPr>
        </p:nvSpPr>
        <p:spPr>
          <a:xfrm>
            <a:off x="8986879" y="4577429"/>
            <a:ext cx="609885" cy="6084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b="0" i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иконки </a:t>
            </a:r>
            <a:r>
              <a:rPr lang="en-US" dirty="0"/>
              <a:t>PNG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A3F82FA9-12FC-4EBE-C545-418F0AFD2F2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6056163" y="5329848"/>
            <a:ext cx="2653503" cy="668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в одну 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35" name="Текст 5">
            <a:extLst>
              <a:ext uri="{FF2B5EF4-FFF2-40B4-BE49-F238E27FC236}">
                <a16:creationId xmlns:a16="http://schemas.microsoft.com/office/drawing/2014/main" id="{D6F194AC-DCA5-2A8F-E7A5-65B444C2155E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8984033" y="5329848"/>
            <a:ext cx="2653503" cy="668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Короткий текст в одну </a:t>
            </a:r>
            <a:br>
              <a:rPr lang="ru-RU" dirty="0"/>
            </a:br>
            <a:r>
              <a:rPr lang="ru-RU" dirty="0"/>
              <a:t>или две строки</a:t>
            </a:r>
          </a:p>
        </p:txBody>
      </p:sp>
      <p:sp>
        <p:nvSpPr>
          <p:cNvPr id="26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2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34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+ 3 блока иконки с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4" name="Заголовок 21">
            <a:extLst>
              <a:ext uri="{FF2B5EF4-FFF2-40B4-BE49-F238E27FC236}">
                <a16:creationId xmlns:a16="http://schemas.microsoft.com/office/drawing/2014/main" id="{EA373B7A-81DE-6D49-16B8-FCBA18C56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-1"/>
            <a:ext cx="11591924" cy="1844675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Место под заголовок</a:t>
            </a:r>
            <a:br>
              <a:rPr lang="ru-RU" dirty="0"/>
            </a:br>
            <a:r>
              <a:rPr lang="ru-RU" dirty="0"/>
              <a:t>в две полные строки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D621536-2209-8AA6-A6C5-9D4939BE7CF5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8188534" y="2057274"/>
            <a:ext cx="1296000" cy="12960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baseline="0">
                <a:solidFill>
                  <a:srgbClr val="ACACAC"/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6C276F91-8B23-EA6D-6287-F5C79A7D73F9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4156075" y="2057274"/>
            <a:ext cx="1296000" cy="12960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baseline="0">
                <a:solidFill>
                  <a:srgbClr val="ACACAC"/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30" name="Рисунок 2">
            <a:extLst>
              <a:ext uri="{FF2B5EF4-FFF2-40B4-BE49-F238E27FC236}">
                <a16:creationId xmlns:a16="http://schemas.microsoft.com/office/drawing/2014/main" id="{1FD33069-32AF-2A3D-31FF-C14C66FF9479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90100" y="2057274"/>
            <a:ext cx="1296000" cy="12960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baseline="0">
                <a:solidFill>
                  <a:srgbClr val="ACACAC"/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0CC79141-3601-EB73-1DE7-83F8EAFCB9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263" y="3581512"/>
            <a:ext cx="3802062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Описание в одну или </a:t>
            </a:r>
            <a:br>
              <a:rPr lang="ru-RU" dirty="0"/>
            </a:br>
            <a:r>
              <a:rPr lang="ru-RU" dirty="0"/>
              <a:t>две полные строки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B210C63E-EC10-1B24-7CA8-A0D3AFB5FF5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49725" y="3593663"/>
            <a:ext cx="3802062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Описание в одну или </a:t>
            </a:r>
            <a:br>
              <a:rPr lang="ru-RU" dirty="0"/>
            </a:br>
            <a:r>
              <a:rPr lang="ru-RU" dirty="0"/>
              <a:t>две полные строки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7D45FBB0-9549-0566-B1D9-78352310A94B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169741" y="3593663"/>
            <a:ext cx="3802062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Описание в одну или </a:t>
            </a:r>
            <a:br>
              <a:rPr lang="ru-RU" dirty="0"/>
            </a:br>
            <a:r>
              <a:rPr lang="ru-RU" dirty="0"/>
              <a:t>две полные строки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48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87" userDrawn="1">
          <p15:clr>
            <a:srgbClr val="FBAE40"/>
          </p15:clr>
        </p15:guide>
        <p15:guide id="15" pos="2618" userDrawn="1">
          <p15:clr>
            <a:srgbClr val="FBAE40"/>
          </p15:clr>
        </p15:guide>
        <p15:guide id="17" pos="5162" userDrawn="1">
          <p15:clr>
            <a:srgbClr val="FBAE40"/>
          </p15:clr>
        </p15:guide>
        <p15:guide id="18" pos="2518" userDrawn="1">
          <p15:clr>
            <a:srgbClr val="FBAE40"/>
          </p15:clr>
        </p15:guide>
        <p15:guide id="19" pos="503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заголовок в 2 стро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F15E3DA-1B58-47A0-8526-CE48551BD58C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50238E6-400A-484B-922D-E1356B2451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6274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282A43E-34BA-4D5C-BF28-56C45B36A09C}"/>
              </a:ext>
            </a:extLst>
          </p:cNvPr>
          <p:cNvSpPr/>
          <p:nvPr userDrawn="1"/>
        </p:nvSpPr>
        <p:spPr>
          <a:xfrm>
            <a:off x="807217" y="1765758"/>
            <a:ext cx="2056696" cy="27572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12B4221-E7B2-4DEC-AE6B-3B8D6F888213}"/>
              </a:ext>
            </a:extLst>
          </p:cNvPr>
          <p:cNvSpPr/>
          <p:nvPr userDrawn="1"/>
        </p:nvSpPr>
        <p:spPr>
          <a:xfrm>
            <a:off x="0" y="815975"/>
            <a:ext cx="2056696" cy="10222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BF60355-4685-0866-C768-70FFFF3C1108}"/>
              </a:ext>
            </a:extLst>
          </p:cNvPr>
          <p:cNvSpPr/>
          <p:nvPr userDrawn="1"/>
        </p:nvSpPr>
        <p:spPr>
          <a:xfrm>
            <a:off x="1858694" y="6042666"/>
            <a:ext cx="10329782" cy="815336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6732AAC-C435-0DC0-B045-A807A742AB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9699691" cy="1838177"/>
          </a:xfrm>
          <a:prstGeom prst="rect">
            <a:avLst/>
          </a:prstGeom>
          <a:noFill/>
        </p:spPr>
        <p:txBody>
          <a:bodyPr wrap="square" lIns="180000" tIns="36000" rIns="180000" bIns="108000" anchor="t">
            <a:spAutoFit/>
          </a:bodyPr>
          <a:lstStyle>
            <a:lvl1pPr algn="l">
              <a:lnSpc>
                <a:spcPct val="10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строки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288DBB1-2E65-8E4D-F8FF-118E1C30E138}"/>
              </a:ext>
            </a:extLst>
          </p:cNvPr>
          <p:cNvSpPr/>
          <p:nvPr userDrawn="1"/>
        </p:nvSpPr>
        <p:spPr>
          <a:xfrm>
            <a:off x="9699691" y="1"/>
            <a:ext cx="2492309" cy="6863924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0BED5BA-AC1E-3A53-557F-316F1992A315}"/>
              </a:ext>
            </a:extLst>
          </p:cNvPr>
          <p:cNvSpPr/>
          <p:nvPr userDrawn="1"/>
        </p:nvSpPr>
        <p:spPr>
          <a:xfrm>
            <a:off x="7796476" y="2042965"/>
            <a:ext cx="4392000" cy="4392000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исунок 16">
            <a:extLst>
              <a:ext uri="{FF2B5EF4-FFF2-40B4-BE49-F238E27FC236}">
                <a16:creationId xmlns:a16="http://schemas.microsoft.com/office/drawing/2014/main" id="{DB8BBAAF-86D2-ADDB-AD0B-4CA7E9F1A5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2476" y="2438965"/>
            <a:ext cx="3600000" cy="3600000"/>
          </a:xfrm>
          <a:prstGeom prst="rect">
            <a:avLst/>
          </a:prstGeom>
          <a:solidFill>
            <a:srgbClr val="2BF52C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докладчика/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картинка под тему</a:t>
            </a:r>
            <a:endParaRPr lang="ru-RU" dirty="0"/>
          </a:p>
        </p:txBody>
      </p:sp>
      <p:sp>
        <p:nvSpPr>
          <p:cNvPr id="10" name="Текст 65">
            <a:extLst>
              <a:ext uri="{FF2B5EF4-FFF2-40B4-BE49-F238E27FC236}">
                <a16:creationId xmlns:a16="http://schemas.microsoft.com/office/drawing/2014/main" id="{F3889479-3A89-6E00-A1B0-6807346FD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6274" y="1844675"/>
            <a:ext cx="6216211" cy="2671840"/>
          </a:xfrm>
          <a:prstGeom prst="rect">
            <a:avLst/>
          </a:prstGeom>
        </p:spPr>
        <p:txBody>
          <a:bodyPr wrap="square" lIns="0" tIns="180000" bIns="18000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effectLst/>
              </a:rPr>
              <a:t>Поле, для больших текстов,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 большим количеством строк,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где поместится описание вашего продукта или приложения.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Текстовое поле предусматривает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5-6 строк текста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C1876-FA59-7410-1962-04DCCFC56B87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5AF0A12-6B30-952D-1AFC-89B644844DD8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3A913A37-62EA-47B7-26A3-2709A65F7C5D}"/>
                </a:ext>
              </a:extLst>
            </p:cNvPr>
            <p:cNvGrpSpPr/>
            <p:nvPr userDrawn="1"/>
          </p:nvGrpSpPr>
          <p:grpSpPr>
            <a:xfrm>
              <a:off x="192087" y="6240463"/>
              <a:ext cx="1760095" cy="506221"/>
              <a:chOff x="247650" y="5210175"/>
              <a:chExt cx="2152649" cy="619123"/>
            </a:xfrm>
          </p:grpSpPr>
          <p:sp>
            <p:nvSpPr>
              <p:cNvPr id="6" name="Полилиния: фигура 5">
                <a:extLst>
                  <a:ext uri="{FF2B5EF4-FFF2-40B4-BE49-F238E27FC236}">
                    <a16:creationId xmlns:a16="http://schemas.microsoft.com/office/drawing/2014/main" id="{4C447B0A-2646-0B8A-FCDA-7A55E886129C}"/>
                  </a:ext>
                </a:extLst>
              </p:cNvPr>
              <p:cNvSpPr/>
              <p:nvPr/>
            </p:nvSpPr>
            <p:spPr>
              <a:xfrm>
                <a:off x="680182" y="5349286"/>
                <a:ext cx="1720117" cy="480012"/>
              </a:xfrm>
              <a:custGeom>
                <a:avLst/>
                <a:gdLst>
                  <a:gd name="connsiteX0" fmla="*/ 1052854 w 1720117"/>
                  <a:gd name="connsiteY0" fmla="*/ 366124 h 480012"/>
                  <a:gd name="connsiteX1" fmla="*/ 1052854 w 1720117"/>
                  <a:gd name="connsiteY1" fmla="*/ 291982 h 480012"/>
                  <a:gd name="connsiteX2" fmla="*/ 932019 w 1720117"/>
                  <a:gd name="connsiteY2" fmla="*/ 327907 h 480012"/>
                  <a:gd name="connsiteX3" fmla="*/ 835817 w 1720117"/>
                  <a:gd name="connsiteY3" fmla="*/ 232362 h 480012"/>
                  <a:gd name="connsiteX4" fmla="*/ 1056702 w 1720117"/>
                  <a:gd name="connsiteY4" fmla="*/ 232362 h 480012"/>
                  <a:gd name="connsiteX5" fmla="*/ 1056702 w 1720117"/>
                  <a:gd name="connsiteY5" fmla="*/ 184209 h 480012"/>
                  <a:gd name="connsiteX6" fmla="*/ 905854 w 1720117"/>
                  <a:gd name="connsiteY6" fmla="*/ 0 h 480012"/>
                  <a:gd name="connsiteX7" fmla="*/ 741148 w 1720117"/>
                  <a:gd name="connsiteY7" fmla="*/ 201024 h 480012"/>
                  <a:gd name="connsiteX8" fmla="*/ 924323 w 1720117"/>
                  <a:gd name="connsiteY8" fmla="*/ 399756 h 480012"/>
                  <a:gd name="connsiteX9" fmla="*/ 1052854 w 1720117"/>
                  <a:gd name="connsiteY9" fmla="*/ 366124 h 480012"/>
                  <a:gd name="connsiteX10" fmla="*/ 1625449 w 1720117"/>
                  <a:gd name="connsiteY10" fmla="*/ 399756 h 480012"/>
                  <a:gd name="connsiteX11" fmla="*/ 1720118 w 1720117"/>
                  <a:gd name="connsiteY11" fmla="*/ 376060 h 480012"/>
                  <a:gd name="connsiteX12" fmla="*/ 1720118 w 1720117"/>
                  <a:gd name="connsiteY12" fmla="*/ 301919 h 480012"/>
                  <a:gd name="connsiteX13" fmla="*/ 1630840 w 1720117"/>
                  <a:gd name="connsiteY13" fmla="*/ 327907 h 480012"/>
                  <a:gd name="connsiteX14" fmla="*/ 1538486 w 1720117"/>
                  <a:gd name="connsiteY14" fmla="*/ 197967 h 480012"/>
                  <a:gd name="connsiteX15" fmla="*/ 1631612 w 1720117"/>
                  <a:gd name="connsiteY15" fmla="*/ 71849 h 480012"/>
                  <a:gd name="connsiteX16" fmla="*/ 1720118 w 1720117"/>
                  <a:gd name="connsiteY16" fmla="*/ 95543 h 480012"/>
                  <a:gd name="connsiteX17" fmla="*/ 1720118 w 1720117"/>
                  <a:gd name="connsiteY17" fmla="*/ 18344 h 480012"/>
                  <a:gd name="connsiteX18" fmla="*/ 1621601 w 1720117"/>
                  <a:gd name="connsiteY18" fmla="*/ 0 h 480012"/>
                  <a:gd name="connsiteX19" fmla="*/ 1443817 w 1720117"/>
                  <a:gd name="connsiteY19" fmla="*/ 200260 h 480012"/>
                  <a:gd name="connsiteX20" fmla="*/ 1625449 w 1720117"/>
                  <a:gd name="connsiteY20" fmla="*/ 399756 h 480012"/>
                  <a:gd name="connsiteX21" fmla="*/ 213956 w 1720117"/>
                  <a:gd name="connsiteY21" fmla="*/ 7643 h 480012"/>
                  <a:gd name="connsiteX22" fmla="*/ 213956 w 1720117"/>
                  <a:gd name="connsiteY22" fmla="*/ 159749 h 480012"/>
                  <a:gd name="connsiteX23" fmla="*/ 91586 w 1720117"/>
                  <a:gd name="connsiteY23" fmla="*/ 159749 h 480012"/>
                  <a:gd name="connsiteX24" fmla="*/ 91586 w 1720117"/>
                  <a:gd name="connsiteY24" fmla="*/ 7643 h 480012"/>
                  <a:gd name="connsiteX25" fmla="*/ 0 w 1720117"/>
                  <a:gd name="connsiteY25" fmla="*/ 7643 h 480012"/>
                  <a:gd name="connsiteX26" fmla="*/ 0 w 1720117"/>
                  <a:gd name="connsiteY26" fmla="*/ 392112 h 480012"/>
                  <a:gd name="connsiteX27" fmla="*/ 91586 w 1720117"/>
                  <a:gd name="connsiteY27" fmla="*/ 392112 h 480012"/>
                  <a:gd name="connsiteX28" fmla="*/ 91586 w 1720117"/>
                  <a:gd name="connsiteY28" fmla="*/ 231598 h 480012"/>
                  <a:gd name="connsiteX29" fmla="*/ 213956 w 1720117"/>
                  <a:gd name="connsiteY29" fmla="*/ 231598 h 480012"/>
                  <a:gd name="connsiteX30" fmla="*/ 213956 w 1720117"/>
                  <a:gd name="connsiteY30" fmla="*/ 392112 h 480012"/>
                  <a:gd name="connsiteX31" fmla="*/ 305542 w 1720117"/>
                  <a:gd name="connsiteY31" fmla="*/ 392112 h 480012"/>
                  <a:gd name="connsiteX32" fmla="*/ 305542 w 1720117"/>
                  <a:gd name="connsiteY32" fmla="*/ 7643 h 480012"/>
                  <a:gd name="connsiteX33" fmla="*/ 213956 w 1720117"/>
                  <a:gd name="connsiteY33" fmla="*/ 7643 h 480012"/>
                  <a:gd name="connsiteX34" fmla="*/ 718831 w 1720117"/>
                  <a:gd name="connsiteY34" fmla="*/ 320263 h 480012"/>
                  <a:gd name="connsiteX35" fmla="*/ 678045 w 1720117"/>
                  <a:gd name="connsiteY35" fmla="*/ 320263 h 480012"/>
                  <a:gd name="connsiteX36" fmla="*/ 678045 w 1720117"/>
                  <a:gd name="connsiteY36" fmla="*/ 7643 h 480012"/>
                  <a:gd name="connsiteX37" fmla="*/ 410981 w 1720117"/>
                  <a:gd name="connsiteY37" fmla="*/ 7643 h 480012"/>
                  <a:gd name="connsiteX38" fmla="*/ 410981 w 1720117"/>
                  <a:gd name="connsiteY38" fmla="*/ 40510 h 480012"/>
                  <a:gd name="connsiteX39" fmla="*/ 372499 w 1720117"/>
                  <a:gd name="connsiteY39" fmla="*/ 320263 h 480012"/>
                  <a:gd name="connsiteX40" fmla="*/ 344023 w 1720117"/>
                  <a:gd name="connsiteY40" fmla="*/ 320263 h 480012"/>
                  <a:gd name="connsiteX41" fmla="*/ 344023 w 1720117"/>
                  <a:gd name="connsiteY41" fmla="*/ 480012 h 480012"/>
                  <a:gd name="connsiteX42" fmla="*/ 428682 w 1720117"/>
                  <a:gd name="connsiteY42" fmla="*/ 480012 h 480012"/>
                  <a:gd name="connsiteX43" fmla="*/ 428682 w 1720117"/>
                  <a:gd name="connsiteY43" fmla="*/ 392112 h 480012"/>
                  <a:gd name="connsiteX44" fmla="*/ 634173 w 1720117"/>
                  <a:gd name="connsiteY44" fmla="*/ 392112 h 480012"/>
                  <a:gd name="connsiteX45" fmla="*/ 634173 w 1720117"/>
                  <a:gd name="connsiteY45" fmla="*/ 480012 h 480012"/>
                  <a:gd name="connsiteX46" fmla="*/ 718831 w 1720117"/>
                  <a:gd name="connsiteY46" fmla="*/ 480012 h 480012"/>
                  <a:gd name="connsiteX47" fmla="*/ 718831 w 1720117"/>
                  <a:gd name="connsiteY47" fmla="*/ 320263 h 480012"/>
                  <a:gd name="connsiteX48" fmla="*/ 1345309 w 1720117"/>
                  <a:gd name="connsiteY48" fmla="*/ 392112 h 480012"/>
                  <a:gd name="connsiteX49" fmla="*/ 1449208 w 1720117"/>
                  <a:gd name="connsiteY49" fmla="*/ 392112 h 480012"/>
                  <a:gd name="connsiteX50" fmla="*/ 1302209 w 1720117"/>
                  <a:gd name="connsiteY50" fmla="*/ 184973 h 480012"/>
                  <a:gd name="connsiteX51" fmla="*/ 1431510 w 1720117"/>
                  <a:gd name="connsiteY51" fmla="*/ 7643 h 480012"/>
                  <a:gd name="connsiteX52" fmla="*/ 1339156 w 1720117"/>
                  <a:gd name="connsiteY52" fmla="*/ 7643 h 480012"/>
                  <a:gd name="connsiteX53" fmla="*/ 1209854 w 1720117"/>
                  <a:gd name="connsiteY53" fmla="*/ 184973 h 480012"/>
                  <a:gd name="connsiteX54" fmla="*/ 1209854 w 1720117"/>
                  <a:gd name="connsiteY54" fmla="*/ 7643 h 480012"/>
                  <a:gd name="connsiteX55" fmla="*/ 1118271 w 1720117"/>
                  <a:gd name="connsiteY55" fmla="*/ 7643 h 480012"/>
                  <a:gd name="connsiteX56" fmla="*/ 1118271 w 1720117"/>
                  <a:gd name="connsiteY56" fmla="*/ 392112 h 480012"/>
                  <a:gd name="connsiteX57" fmla="*/ 1209854 w 1720117"/>
                  <a:gd name="connsiteY57" fmla="*/ 392112 h 480012"/>
                  <a:gd name="connsiteX58" fmla="*/ 1209854 w 1720117"/>
                  <a:gd name="connsiteY58" fmla="*/ 203317 h 480012"/>
                  <a:gd name="connsiteX59" fmla="*/ 1345309 w 1720117"/>
                  <a:gd name="connsiteY59" fmla="*/ 392112 h 480012"/>
                  <a:gd name="connsiteX60" fmla="*/ 904311 w 1720117"/>
                  <a:gd name="connsiteY60" fmla="*/ 71849 h 480012"/>
                  <a:gd name="connsiteX61" fmla="*/ 963576 w 1720117"/>
                  <a:gd name="connsiteY61" fmla="*/ 157456 h 480012"/>
                  <a:gd name="connsiteX62" fmla="*/ 963576 w 1720117"/>
                  <a:gd name="connsiteY62" fmla="*/ 165100 h 480012"/>
                  <a:gd name="connsiteX63" fmla="*/ 835817 w 1720117"/>
                  <a:gd name="connsiteY63" fmla="*/ 165100 h 480012"/>
                  <a:gd name="connsiteX64" fmla="*/ 904311 w 1720117"/>
                  <a:gd name="connsiteY64" fmla="*/ 71849 h 480012"/>
                  <a:gd name="connsiteX65" fmla="*/ 586452 w 1720117"/>
                  <a:gd name="connsiteY65" fmla="*/ 320263 h 480012"/>
                  <a:gd name="connsiteX66" fmla="*/ 457158 w 1720117"/>
                  <a:gd name="connsiteY66" fmla="*/ 320263 h 480012"/>
                  <a:gd name="connsiteX67" fmla="*/ 489483 w 1720117"/>
                  <a:gd name="connsiteY67" fmla="*/ 90957 h 480012"/>
                  <a:gd name="connsiteX68" fmla="*/ 489483 w 1720117"/>
                  <a:gd name="connsiteY68" fmla="*/ 79492 h 480012"/>
                  <a:gd name="connsiteX69" fmla="*/ 586452 w 1720117"/>
                  <a:gd name="connsiteY69" fmla="*/ 79492 h 480012"/>
                  <a:gd name="connsiteX70" fmla="*/ 586452 w 1720117"/>
                  <a:gd name="connsiteY70" fmla="*/ 320263 h 48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20117" h="480012">
                    <a:moveTo>
                      <a:pt x="1052854" y="366124"/>
                    </a:moveTo>
                    <a:lnTo>
                      <a:pt x="1052854" y="291982"/>
                    </a:lnTo>
                    <a:cubicBezTo>
                      <a:pt x="1024374" y="311090"/>
                      <a:pt x="976654" y="327907"/>
                      <a:pt x="932019" y="327907"/>
                    </a:cubicBezTo>
                    <a:cubicBezTo>
                      <a:pt x="865059" y="327907"/>
                      <a:pt x="839665" y="296569"/>
                      <a:pt x="835817" y="232362"/>
                    </a:cubicBezTo>
                    <a:lnTo>
                      <a:pt x="1056702" y="232362"/>
                    </a:lnTo>
                    <a:lnTo>
                      <a:pt x="1056702" y="184209"/>
                    </a:lnTo>
                    <a:cubicBezTo>
                      <a:pt x="1056702" y="50447"/>
                      <a:pt x="997437" y="0"/>
                      <a:pt x="905854" y="0"/>
                    </a:cubicBezTo>
                    <a:cubicBezTo>
                      <a:pt x="794259" y="0"/>
                      <a:pt x="741148" y="84843"/>
                      <a:pt x="741148" y="201024"/>
                    </a:cubicBezTo>
                    <a:cubicBezTo>
                      <a:pt x="741148" y="334786"/>
                      <a:pt x="807337" y="399756"/>
                      <a:pt x="924323" y="399756"/>
                    </a:cubicBezTo>
                    <a:cubicBezTo>
                      <a:pt x="982816" y="399756"/>
                      <a:pt x="1025917" y="384469"/>
                      <a:pt x="1052854" y="366124"/>
                    </a:cubicBezTo>
                    <a:close/>
                    <a:moveTo>
                      <a:pt x="1625449" y="399756"/>
                    </a:moveTo>
                    <a:cubicBezTo>
                      <a:pt x="1667778" y="399756"/>
                      <a:pt x="1697801" y="392112"/>
                      <a:pt x="1720118" y="376060"/>
                    </a:cubicBezTo>
                    <a:lnTo>
                      <a:pt x="1720118" y="301919"/>
                    </a:lnTo>
                    <a:cubicBezTo>
                      <a:pt x="1697029" y="317970"/>
                      <a:pt x="1669321" y="327907"/>
                      <a:pt x="1630840" y="327907"/>
                    </a:cubicBezTo>
                    <a:cubicBezTo>
                      <a:pt x="1565422" y="327907"/>
                      <a:pt x="1538486" y="277459"/>
                      <a:pt x="1538486" y="197967"/>
                    </a:cubicBezTo>
                    <a:cubicBezTo>
                      <a:pt x="1538486" y="114652"/>
                      <a:pt x="1571576" y="71849"/>
                      <a:pt x="1631612" y="71849"/>
                    </a:cubicBezTo>
                    <a:cubicBezTo>
                      <a:pt x="1667016" y="71849"/>
                      <a:pt x="1701649" y="84078"/>
                      <a:pt x="1720118" y="95543"/>
                    </a:cubicBezTo>
                    <a:lnTo>
                      <a:pt x="1720118" y="18344"/>
                    </a:lnTo>
                    <a:cubicBezTo>
                      <a:pt x="1700877" y="7643"/>
                      <a:pt x="1667016" y="0"/>
                      <a:pt x="1621601" y="0"/>
                    </a:cubicBezTo>
                    <a:cubicBezTo>
                      <a:pt x="1504624" y="0"/>
                      <a:pt x="1443817" y="83314"/>
                      <a:pt x="1443817" y="200260"/>
                    </a:cubicBezTo>
                    <a:cubicBezTo>
                      <a:pt x="1443817" y="328671"/>
                      <a:pt x="1503081" y="399756"/>
                      <a:pt x="1625449" y="399756"/>
                    </a:cubicBezTo>
                    <a:close/>
                    <a:moveTo>
                      <a:pt x="213956" y="7643"/>
                    </a:moveTo>
                    <a:lnTo>
                      <a:pt x="213956" y="159749"/>
                    </a:lnTo>
                    <a:lnTo>
                      <a:pt x="91586" y="159749"/>
                    </a:lnTo>
                    <a:lnTo>
                      <a:pt x="91586" y="7643"/>
                    </a:lnTo>
                    <a:lnTo>
                      <a:pt x="0" y="7643"/>
                    </a:lnTo>
                    <a:lnTo>
                      <a:pt x="0" y="392112"/>
                    </a:lnTo>
                    <a:lnTo>
                      <a:pt x="91586" y="392112"/>
                    </a:lnTo>
                    <a:lnTo>
                      <a:pt x="91586" y="231598"/>
                    </a:lnTo>
                    <a:lnTo>
                      <a:pt x="213956" y="231598"/>
                    </a:lnTo>
                    <a:lnTo>
                      <a:pt x="213956" y="392112"/>
                    </a:lnTo>
                    <a:lnTo>
                      <a:pt x="305542" y="392112"/>
                    </a:lnTo>
                    <a:lnTo>
                      <a:pt x="305542" y="7643"/>
                    </a:lnTo>
                    <a:lnTo>
                      <a:pt x="213956" y="7643"/>
                    </a:lnTo>
                    <a:close/>
                    <a:moveTo>
                      <a:pt x="718831" y="320263"/>
                    </a:moveTo>
                    <a:lnTo>
                      <a:pt x="678045" y="320263"/>
                    </a:lnTo>
                    <a:lnTo>
                      <a:pt x="678045" y="7643"/>
                    </a:lnTo>
                    <a:lnTo>
                      <a:pt x="410981" y="7643"/>
                    </a:lnTo>
                    <a:lnTo>
                      <a:pt x="410981" y="40510"/>
                    </a:lnTo>
                    <a:cubicBezTo>
                      <a:pt x="410981" y="134525"/>
                      <a:pt x="404824" y="256058"/>
                      <a:pt x="372499" y="320263"/>
                    </a:cubicBezTo>
                    <a:lnTo>
                      <a:pt x="344023" y="320263"/>
                    </a:lnTo>
                    <a:lnTo>
                      <a:pt x="344023" y="480012"/>
                    </a:lnTo>
                    <a:lnTo>
                      <a:pt x="428682" y="480012"/>
                    </a:lnTo>
                    <a:lnTo>
                      <a:pt x="428682" y="392112"/>
                    </a:lnTo>
                    <a:lnTo>
                      <a:pt x="634173" y="392112"/>
                    </a:lnTo>
                    <a:lnTo>
                      <a:pt x="634173" y="480012"/>
                    </a:lnTo>
                    <a:lnTo>
                      <a:pt x="718831" y="480012"/>
                    </a:lnTo>
                    <a:lnTo>
                      <a:pt x="718831" y="320263"/>
                    </a:lnTo>
                    <a:close/>
                    <a:moveTo>
                      <a:pt x="1345309" y="392112"/>
                    </a:moveTo>
                    <a:lnTo>
                      <a:pt x="1449208" y="392112"/>
                    </a:lnTo>
                    <a:lnTo>
                      <a:pt x="1302209" y="184973"/>
                    </a:lnTo>
                    <a:lnTo>
                      <a:pt x="1431510" y="7643"/>
                    </a:lnTo>
                    <a:lnTo>
                      <a:pt x="1339156" y="7643"/>
                    </a:lnTo>
                    <a:lnTo>
                      <a:pt x="1209854" y="184973"/>
                    </a:lnTo>
                    <a:lnTo>
                      <a:pt x="1209854" y="7643"/>
                    </a:lnTo>
                    <a:lnTo>
                      <a:pt x="1118271" y="7643"/>
                    </a:lnTo>
                    <a:lnTo>
                      <a:pt x="1118271" y="392112"/>
                    </a:lnTo>
                    <a:lnTo>
                      <a:pt x="1209854" y="392112"/>
                    </a:lnTo>
                    <a:lnTo>
                      <a:pt x="1209854" y="203317"/>
                    </a:lnTo>
                    <a:lnTo>
                      <a:pt x="1345309" y="392112"/>
                    </a:lnTo>
                    <a:close/>
                    <a:moveTo>
                      <a:pt x="904311" y="71849"/>
                    </a:moveTo>
                    <a:cubicBezTo>
                      <a:pt x="949717" y="71849"/>
                      <a:pt x="963576" y="109302"/>
                      <a:pt x="963576" y="157456"/>
                    </a:cubicBezTo>
                    <a:lnTo>
                      <a:pt x="963576" y="165100"/>
                    </a:lnTo>
                    <a:lnTo>
                      <a:pt x="835817" y="165100"/>
                    </a:lnTo>
                    <a:cubicBezTo>
                      <a:pt x="838122" y="103951"/>
                      <a:pt x="860439" y="71849"/>
                      <a:pt x="904311" y="71849"/>
                    </a:cubicBezTo>
                    <a:close/>
                    <a:moveTo>
                      <a:pt x="586452" y="320263"/>
                    </a:moveTo>
                    <a:lnTo>
                      <a:pt x="457158" y="320263"/>
                    </a:lnTo>
                    <a:cubicBezTo>
                      <a:pt x="482557" y="262172"/>
                      <a:pt x="489483" y="157456"/>
                      <a:pt x="489483" y="90957"/>
                    </a:cubicBezTo>
                    <a:lnTo>
                      <a:pt x="489483" y="79492"/>
                    </a:lnTo>
                    <a:lnTo>
                      <a:pt x="586452" y="79492"/>
                    </a:lnTo>
                    <a:lnTo>
                      <a:pt x="586452" y="32026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1D131BE7-3962-F398-3725-A51B0B3710EE}"/>
                  </a:ext>
                </a:extLst>
              </p:cNvPr>
              <p:cNvSpPr/>
              <p:nvPr/>
            </p:nvSpPr>
            <p:spPr>
              <a:xfrm>
                <a:off x="247650" y="5210175"/>
                <a:ext cx="355568" cy="531224"/>
              </a:xfrm>
              <a:custGeom>
                <a:avLst/>
                <a:gdLst>
                  <a:gd name="connsiteX0" fmla="*/ 262443 w 355568"/>
                  <a:gd name="connsiteY0" fmla="*/ 531225 h 531224"/>
                  <a:gd name="connsiteX1" fmla="*/ 355568 w 355568"/>
                  <a:gd name="connsiteY1" fmla="*/ 531225 h 531224"/>
                  <a:gd name="connsiteX2" fmla="*/ 355568 w 355568"/>
                  <a:gd name="connsiteY2" fmla="*/ 0 h 531224"/>
                  <a:gd name="connsiteX3" fmla="*/ 220113 w 355568"/>
                  <a:gd name="connsiteY3" fmla="*/ 0 h 531224"/>
                  <a:gd name="connsiteX4" fmla="*/ 12314 w 355568"/>
                  <a:gd name="connsiteY4" fmla="*/ 171980 h 531224"/>
                  <a:gd name="connsiteX5" fmla="*/ 121601 w 355568"/>
                  <a:gd name="connsiteY5" fmla="*/ 351602 h 531224"/>
                  <a:gd name="connsiteX6" fmla="*/ 0 w 355568"/>
                  <a:gd name="connsiteY6" fmla="*/ 531225 h 531224"/>
                  <a:gd name="connsiteX7" fmla="*/ 100821 w 355568"/>
                  <a:gd name="connsiteY7" fmla="*/ 531225 h 531224"/>
                  <a:gd name="connsiteX8" fmla="*/ 236275 w 355568"/>
                  <a:gd name="connsiteY8" fmla="*/ 330200 h 531224"/>
                  <a:gd name="connsiteX9" fmla="*/ 189328 w 355568"/>
                  <a:gd name="connsiteY9" fmla="*/ 298861 h 531224"/>
                  <a:gd name="connsiteX10" fmla="*/ 104669 w 355568"/>
                  <a:gd name="connsiteY10" fmla="*/ 166628 h 531224"/>
                  <a:gd name="connsiteX11" fmla="*/ 220883 w 355568"/>
                  <a:gd name="connsiteY11" fmla="*/ 71849 h 531224"/>
                  <a:gd name="connsiteX12" fmla="*/ 262443 w 355568"/>
                  <a:gd name="connsiteY12" fmla="*/ 71849 h 531224"/>
                  <a:gd name="connsiteX13" fmla="*/ 262443 w 355568"/>
                  <a:gd name="connsiteY13" fmla="*/ 531225 h 53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568" h="531224">
                    <a:moveTo>
                      <a:pt x="262443" y="531225"/>
                    </a:moveTo>
                    <a:lnTo>
                      <a:pt x="355568" y="531225"/>
                    </a:lnTo>
                    <a:lnTo>
                      <a:pt x="355568" y="0"/>
                    </a:lnTo>
                    <a:lnTo>
                      <a:pt x="220113" y="0"/>
                    </a:lnTo>
                    <a:cubicBezTo>
                      <a:pt x="83889" y="0"/>
                      <a:pt x="12314" y="69556"/>
                      <a:pt x="12314" y="171980"/>
                    </a:cubicBezTo>
                    <a:cubicBezTo>
                      <a:pt x="12314" y="253765"/>
                      <a:pt x="51565" y="301919"/>
                      <a:pt x="121601" y="351602"/>
                    </a:cubicBezTo>
                    <a:lnTo>
                      <a:pt x="0" y="531225"/>
                    </a:lnTo>
                    <a:lnTo>
                      <a:pt x="100821" y="531225"/>
                    </a:lnTo>
                    <a:lnTo>
                      <a:pt x="236275" y="330200"/>
                    </a:lnTo>
                    <a:lnTo>
                      <a:pt x="189328" y="298861"/>
                    </a:lnTo>
                    <a:cubicBezTo>
                      <a:pt x="132376" y="260644"/>
                      <a:pt x="104669" y="230835"/>
                      <a:pt x="104669" y="166628"/>
                    </a:cubicBezTo>
                    <a:cubicBezTo>
                      <a:pt x="104669" y="110067"/>
                      <a:pt x="144690" y="71849"/>
                      <a:pt x="220883" y="71849"/>
                    </a:cubicBezTo>
                    <a:lnTo>
                      <a:pt x="262443" y="71849"/>
                    </a:lnTo>
                    <a:lnTo>
                      <a:pt x="262443" y="531225"/>
                    </a:lnTo>
                    <a:close/>
                  </a:path>
                </a:pathLst>
              </a:custGeom>
              <a:solidFill>
                <a:srgbClr val="FC3F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651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 + 4 блока иконки с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4" name="Заголовок 21">
            <a:extLst>
              <a:ext uri="{FF2B5EF4-FFF2-40B4-BE49-F238E27FC236}">
                <a16:creationId xmlns:a16="http://schemas.microsoft.com/office/drawing/2014/main" id="{EA373B7A-81DE-6D49-16B8-FCBA18C56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-1"/>
            <a:ext cx="11591924" cy="1844675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Место под заголовок</a:t>
            </a:r>
            <a:br>
              <a:rPr lang="ru-RU" dirty="0"/>
            </a:br>
            <a:r>
              <a:rPr lang="ru-RU" dirty="0"/>
              <a:t>в две полные строки</a:t>
            </a:r>
          </a:p>
        </p:txBody>
      </p:sp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B3CB100-DD36-BC73-99AD-CC6506D89E69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90100" y="2057274"/>
            <a:ext cx="1296000" cy="12960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baseline="0">
                <a:solidFill>
                  <a:srgbClr val="ACACAC"/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E39CB672-735E-E952-7461-9F1BFDC94D17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3140689" y="2057274"/>
            <a:ext cx="1296000" cy="12960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baseline="0">
                <a:solidFill>
                  <a:srgbClr val="ACACAC"/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4AAFF63A-CAA5-6473-600A-17B783BD4739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6074580" y="2057274"/>
            <a:ext cx="1296000" cy="12960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baseline="0">
                <a:solidFill>
                  <a:srgbClr val="ACACAC"/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48" name="Рисунок 2">
            <a:extLst>
              <a:ext uri="{FF2B5EF4-FFF2-40B4-BE49-F238E27FC236}">
                <a16:creationId xmlns:a16="http://schemas.microsoft.com/office/drawing/2014/main" id="{A4CF1E10-1BF9-D657-3E46-073E3623E8E7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033664" y="2057274"/>
            <a:ext cx="1296000" cy="1296000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marL="0" marR="0" indent="0" algn="ctr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 baseline="0">
                <a:solidFill>
                  <a:srgbClr val="ACACAC"/>
                </a:solidFill>
                <a:latin typeface="+mn-lt"/>
              </a:defRPr>
            </a:lvl1pPr>
          </a:lstStyle>
          <a:p>
            <a:r>
              <a:rPr lang="ru-RU" dirty="0"/>
              <a:t>Окно для вставки пиктограммы </a:t>
            </a:r>
            <a:r>
              <a:rPr lang="en-US" dirty="0"/>
              <a:t>PNG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8F72ACC4-667D-281F-3C5C-D0E5D300F0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263" y="3581512"/>
            <a:ext cx="2758681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Описание в одну или </a:t>
            </a:r>
            <a:br>
              <a:rPr lang="ru-RU" dirty="0"/>
            </a:br>
            <a:r>
              <a:rPr lang="ru-RU" dirty="0"/>
              <a:t>две полные строки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86DDD66C-43C1-C8BD-92D1-1833005C87AF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140689" y="3581512"/>
            <a:ext cx="2758681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Описание в одну или </a:t>
            </a:r>
            <a:br>
              <a:rPr lang="ru-RU" dirty="0"/>
            </a:br>
            <a:r>
              <a:rPr lang="ru-RU" dirty="0"/>
              <a:t>две полные строки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DC36A6AF-2BF6-F1A2-F85B-F283C0D34C3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074580" y="3581512"/>
            <a:ext cx="2758681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Описание в одну или </a:t>
            </a:r>
            <a:br>
              <a:rPr lang="ru-RU" dirty="0"/>
            </a:br>
            <a:r>
              <a:rPr lang="ru-RU" dirty="0"/>
              <a:t>две полные строки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A10FC07A-514D-23C8-1D4E-234397A8455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026525" y="3581512"/>
            <a:ext cx="2758681" cy="9849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Описание в одну или </a:t>
            </a:r>
            <a:br>
              <a:rPr lang="ru-RU" dirty="0"/>
            </a:br>
            <a:r>
              <a:rPr lang="ru-RU" dirty="0"/>
              <a:t>две полные строки</a:t>
            </a:r>
          </a:p>
        </p:txBody>
      </p:sp>
      <p:sp>
        <p:nvSpPr>
          <p:cNvPr id="14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679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87" userDrawn="1">
          <p15:clr>
            <a:srgbClr val="FBAE40"/>
          </p15:clr>
        </p15:guide>
        <p15:guide id="4">
          <p15:clr>
            <a:srgbClr val="FBAE40"/>
          </p15:clr>
        </p15:guide>
        <p15:guide id="15" pos="1969" userDrawn="1">
          <p15:clr>
            <a:srgbClr val="FBAE40"/>
          </p15:clr>
        </p15:guide>
        <p15:guide id="16" pos="1869" userDrawn="1">
          <p15:clr>
            <a:srgbClr val="FBAE40"/>
          </p15:clr>
        </p15:guide>
        <p15:guide id="17" pos="5586" userDrawn="1">
          <p15:clr>
            <a:srgbClr val="FBAE40"/>
          </p15:clr>
        </p15:guide>
        <p15:guide id="18" pos="568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фото + подпис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6" name="Рисунок 16">
            <a:extLst>
              <a:ext uri="{FF2B5EF4-FFF2-40B4-BE49-F238E27FC236}">
                <a16:creationId xmlns:a16="http://schemas.microsoft.com/office/drawing/2014/main" id="{280D5B40-A0BF-45B5-A986-08F8D14E9758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212005" y="1338869"/>
            <a:ext cx="3780000" cy="343656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7" name="Заголовок 21">
            <a:extLst>
              <a:ext uri="{FF2B5EF4-FFF2-40B4-BE49-F238E27FC236}">
                <a16:creationId xmlns:a16="http://schemas.microsoft.com/office/drawing/2014/main" id="{B64CA6AB-69FC-EBDF-2D9C-0B5C43A4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16">
            <a:extLst>
              <a:ext uri="{FF2B5EF4-FFF2-40B4-BE49-F238E27FC236}">
                <a16:creationId xmlns:a16="http://schemas.microsoft.com/office/drawing/2014/main" id="{4CFD886E-02F3-8C96-46EB-71BA5D7ADA64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4187416" y="1330325"/>
            <a:ext cx="3780000" cy="344510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7902B9B3-E03D-3A79-2F82-28872DAABDBD}"/>
              </a:ext>
            </a:extLst>
          </p:cNvPr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8197033" y="1324182"/>
            <a:ext cx="3780000" cy="342774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id="{935BD80E-2FAB-61B2-F0FB-3452AA393E8B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195451" y="4933838"/>
            <a:ext cx="2824257" cy="83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3D06C67E-23AD-22FB-E265-877B84876B09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187416" y="4933838"/>
            <a:ext cx="2824257" cy="83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20470A23-D552-AF19-D4AC-A274FA78AFFB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8197033" y="4933838"/>
            <a:ext cx="2824257" cy="83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5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90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15" pos="2643" userDrawn="1">
          <p15:clr>
            <a:srgbClr val="FBAE40"/>
          </p15:clr>
        </p15:guide>
        <p15:guide id="16" pos="2518" userDrawn="1">
          <p15:clr>
            <a:srgbClr val="FBAE40"/>
          </p15:clr>
        </p15:guide>
        <p15:guide id="17" pos="5037" userDrawn="1">
          <p15:clr>
            <a:srgbClr val="FBAE40"/>
          </p15:clr>
        </p15:guide>
        <p15:guide id="18" pos="516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строки + 3 фото + подпис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4" name="Заголовок 21">
            <a:extLst>
              <a:ext uri="{FF2B5EF4-FFF2-40B4-BE49-F238E27FC236}">
                <a16:creationId xmlns:a16="http://schemas.microsoft.com/office/drawing/2014/main" id="{E4D4925C-25FF-4314-BF04-0BB98CD10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-1"/>
            <a:ext cx="11591924" cy="1844675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Место под заголовок</a:t>
            </a:r>
            <a:br>
              <a:rPr lang="ru-RU" dirty="0"/>
            </a:br>
            <a:r>
              <a:rPr lang="ru-RU" dirty="0"/>
              <a:t>в две полные строки</a:t>
            </a:r>
          </a:p>
        </p:txBody>
      </p:sp>
      <p:sp>
        <p:nvSpPr>
          <p:cNvPr id="16" name="Рисунок 16">
            <a:extLst>
              <a:ext uri="{FF2B5EF4-FFF2-40B4-BE49-F238E27FC236}">
                <a16:creationId xmlns:a16="http://schemas.microsoft.com/office/drawing/2014/main" id="{7F5D3978-4508-08EC-1271-C95EA7BAD57C}"/>
              </a:ext>
            </a:extLst>
          </p:cNvPr>
          <p:cNvSpPr>
            <a:spLocks noGrp="1" noChangeAspect="1"/>
          </p:cNvSpPr>
          <p:nvPr>
            <p:ph type="pic" sz="quarter" idx="66" hasCustomPrompt="1"/>
          </p:nvPr>
        </p:nvSpPr>
        <p:spPr>
          <a:xfrm>
            <a:off x="192089" y="2092699"/>
            <a:ext cx="3805236" cy="26741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DD195F45-0349-F6FC-C307-1A711ECF4B5E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4187416" y="2094619"/>
            <a:ext cx="3780000" cy="26808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20" name="Рисунок 16">
            <a:extLst>
              <a:ext uri="{FF2B5EF4-FFF2-40B4-BE49-F238E27FC236}">
                <a16:creationId xmlns:a16="http://schemas.microsoft.com/office/drawing/2014/main" id="{3B449232-64BD-FB95-8526-7196BB412377}"/>
              </a:ext>
            </a:extLst>
          </p:cNvPr>
          <p:cNvSpPr>
            <a:spLocks noGrp="1" noChangeAspect="1"/>
          </p:cNvSpPr>
          <p:nvPr>
            <p:ph type="pic" sz="quarter" idx="70" hasCustomPrompt="1"/>
          </p:nvPr>
        </p:nvSpPr>
        <p:spPr>
          <a:xfrm>
            <a:off x="8197033" y="2084624"/>
            <a:ext cx="3780000" cy="266730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3B232AA-C957-8CC2-6C04-0615232C214E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195451" y="4933838"/>
            <a:ext cx="2824257" cy="83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05FCF38B-1936-FB7B-A8E9-D0DA68432214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187416" y="4933838"/>
            <a:ext cx="2824257" cy="83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340934B9-D7DF-BB7E-191C-0847A024C7C4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8197033" y="4933838"/>
            <a:ext cx="2824257" cy="83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21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4">
          <p15:clr>
            <a:srgbClr val="FBAE40"/>
          </p15:clr>
        </p15:guide>
        <p15:guide id="15" pos="2643" userDrawn="1">
          <p15:clr>
            <a:srgbClr val="FBAE40"/>
          </p15:clr>
        </p15:guide>
        <p15:guide id="16" pos="2518" userDrawn="1">
          <p15:clr>
            <a:srgbClr val="FBAE40"/>
          </p15:clr>
        </p15:guide>
        <p15:guide id="17" pos="5012" userDrawn="1">
          <p15:clr>
            <a:srgbClr val="FBAE40"/>
          </p15:clr>
        </p15:guide>
        <p15:guide id="18" pos="516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команды + подпис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6" name="Рисунок 16">
            <a:extLst>
              <a:ext uri="{FF2B5EF4-FFF2-40B4-BE49-F238E27FC236}">
                <a16:creationId xmlns:a16="http://schemas.microsoft.com/office/drawing/2014/main" id="{280D5B40-A0BF-45B5-A986-08F8D14E975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195263" y="188913"/>
            <a:ext cx="2520000" cy="1764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27" name="Рисунок 16">
            <a:extLst>
              <a:ext uri="{FF2B5EF4-FFF2-40B4-BE49-F238E27FC236}">
                <a16:creationId xmlns:a16="http://schemas.microsoft.com/office/drawing/2014/main" id="{C36838C4-67E7-C37E-F11E-74A9846A551A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4195763" y="188913"/>
            <a:ext cx="2520000" cy="1764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80568CAB-EC10-4B44-3615-5E530BB3CA7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8194853" y="188913"/>
            <a:ext cx="2520000" cy="1764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31" name="Рисунок 16">
            <a:extLst>
              <a:ext uri="{FF2B5EF4-FFF2-40B4-BE49-F238E27FC236}">
                <a16:creationId xmlns:a16="http://schemas.microsoft.com/office/drawing/2014/main" id="{C9505E1D-EB89-D686-5313-E803AFBE58EB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95263" y="3046670"/>
            <a:ext cx="2520000" cy="1764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33" name="Рисунок 16">
            <a:extLst>
              <a:ext uri="{FF2B5EF4-FFF2-40B4-BE49-F238E27FC236}">
                <a16:creationId xmlns:a16="http://schemas.microsoft.com/office/drawing/2014/main" id="{7D772504-7C99-31B5-9F0A-5319C51DBAFD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4195763" y="3032990"/>
            <a:ext cx="2520000" cy="1764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35" name="Рисунок 16">
            <a:extLst>
              <a:ext uri="{FF2B5EF4-FFF2-40B4-BE49-F238E27FC236}">
                <a16:creationId xmlns:a16="http://schemas.microsoft.com/office/drawing/2014/main" id="{5E5FE727-CF36-FDDB-175B-B0A4D3AAA691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194853" y="3032990"/>
            <a:ext cx="2520000" cy="1764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сотрудника/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члена команды</a:t>
            </a:r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7E20292A-81D7-A5CB-2097-5A983A05D66F}"/>
              </a:ext>
            </a:extLst>
          </p:cNvPr>
          <p:cNvSpPr>
            <a:spLocks noGrp="1"/>
          </p:cNvSpPr>
          <p:nvPr>
            <p:ph type="body" sz="quarter" idx="133" hasCustomPrompt="1"/>
          </p:nvPr>
        </p:nvSpPr>
        <p:spPr>
          <a:xfrm>
            <a:off x="195263" y="4947518"/>
            <a:ext cx="3682282" cy="619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E2D1C31B-EE41-4B8F-DAF5-C3217FEF6470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195763" y="4933838"/>
            <a:ext cx="3682282" cy="619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1095AEC1-6EAE-6742-2135-57ABB294B78B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8194853" y="4933838"/>
            <a:ext cx="3682282" cy="619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F9F34276-C7EC-128F-661D-527410B9231A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195263" y="2096246"/>
            <a:ext cx="3682282" cy="619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0B6C34EF-0FA0-551C-F8B3-A9739AA12C90}"/>
              </a:ext>
            </a:extLst>
          </p:cNvPr>
          <p:cNvSpPr>
            <a:spLocks noGrp="1"/>
          </p:cNvSpPr>
          <p:nvPr>
            <p:ph type="body" sz="quarter" idx="137" hasCustomPrompt="1"/>
          </p:nvPr>
        </p:nvSpPr>
        <p:spPr>
          <a:xfrm>
            <a:off x="4195763" y="2082566"/>
            <a:ext cx="3682282" cy="619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0887DF63-87B1-0B43-D97A-65BCA5BC8A82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8194853" y="2082566"/>
            <a:ext cx="3682282" cy="6199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4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Должность, место работы</a:t>
            </a:r>
          </a:p>
        </p:txBody>
      </p:sp>
      <p:sp>
        <p:nvSpPr>
          <p:cNvPr id="18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56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5" pos="2643" userDrawn="1">
          <p15:clr>
            <a:srgbClr val="FBAE40"/>
          </p15:clr>
        </p15:guide>
        <p15:guide id="16" pos="2518" userDrawn="1">
          <p15:clr>
            <a:srgbClr val="FBAE40"/>
          </p15:clr>
        </p15:guide>
        <p15:guide id="17" pos="5062" userDrawn="1">
          <p15:clr>
            <a:srgbClr val="FBAE40"/>
          </p15:clr>
        </p15:guide>
        <p15:guide id="18" pos="516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614" y="934137"/>
            <a:ext cx="7652662" cy="2097000"/>
          </a:xfrm>
          <a:prstGeom prst="rect">
            <a:avLst/>
          </a:prstGeom>
        </p:spPr>
        <p:txBody>
          <a:bodyPr tIns="0" bIns="180000" anchor="t">
            <a:noAutofit/>
          </a:bodyPr>
          <a:lstStyle>
            <a:lvl1pPr algn="l">
              <a:lnSpc>
                <a:spcPct val="8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цитаты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полные строки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или три полные строки</a:t>
            </a:r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F544EF-A67F-D246-A69C-84B09034CF47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0371" y="3031137"/>
            <a:ext cx="0" cy="30108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519308E3-D534-0702-2545-46B7F8DEA700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9" y="908050"/>
            <a:ext cx="0" cy="51339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Рисунок 16">
            <a:extLst>
              <a:ext uri="{FF2B5EF4-FFF2-40B4-BE49-F238E27FC236}">
                <a16:creationId xmlns:a16="http://schemas.microsoft.com/office/drawing/2014/main" id="{609E4208-A3D4-D9D0-1E77-E93E16834F4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8038986" y="3210851"/>
            <a:ext cx="3745026" cy="283181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>
                <a:effectLst/>
              </a:rPr>
              <a:t>Схема/Диаграмма/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фото/видео/</a:t>
            </a:r>
            <a:r>
              <a:rPr lang="ru-RU" dirty="0" err="1">
                <a:effectLst/>
              </a:rPr>
              <a:t>гифка</a:t>
            </a:r>
            <a:endParaRPr lang="ru-RU" dirty="0"/>
          </a:p>
        </p:txBody>
      </p:sp>
      <p:sp>
        <p:nvSpPr>
          <p:cNvPr id="4" name="Текст 5">
            <a:extLst>
              <a:ext uri="{FF2B5EF4-FFF2-40B4-BE49-F238E27FC236}">
                <a16:creationId xmlns:a16="http://schemas.microsoft.com/office/drawing/2014/main" id="{A2E438E7-0691-D987-2E05-4D1C3ECBC1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854" y="188913"/>
            <a:ext cx="5723710" cy="58682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Имя Фамилия Отчество автора;</a:t>
            </a:r>
          </a:p>
        </p:txBody>
      </p:sp>
      <p:sp>
        <p:nvSpPr>
          <p:cNvPr id="12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04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257">
          <p15:clr>
            <a:srgbClr val="FBAE40"/>
          </p15:clr>
        </p15:guide>
        <p15:guide id="4">
          <p15:clr>
            <a:srgbClr val="FBAE40"/>
          </p15:clr>
        </p15:guide>
        <p15:guide id="8" pos="3704">
          <p15:clr>
            <a:srgbClr val="FBAE40"/>
          </p15:clr>
        </p15:guide>
        <p15:guide id="10" pos="93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613" y="934137"/>
            <a:ext cx="8880295" cy="2097000"/>
          </a:xfrm>
          <a:prstGeom prst="rect">
            <a:avLst/>
          </a:prstGeom>
        </p:spPr>
        <p:txBody>
          <a:bodyPr tIns="0" bIns="180000" anchor="t">
            <a:noAutofit/>
          </a:bodyPr>
          <a:lstStyle>
            <a:lvl1pPr algn="l">
              <a:lnSpc>
                <a:spcPct val="8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цитаты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полные строки или три полные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строки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E538FF4-A2DD-A196-880B-7922E98CA6E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0371" y="3031137"/>
            <a:ext cx="0" cy="30108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60D17D3-077A-3603-DDB0-C52451DA87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9" y="908050"/>
            <a:ext cx="0" cy="51339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Рисунок 16">
            <a:extLst>
              <a:ext uri="{FF2B5EF4-FFF2-40B4-BE49-F238E27FC236}">
                <a16:creationId xmlns:a16="http://schemas.microsoft.com/office/drawing/2014/main" id="{62EFC85C-5F30-A78D-5439-D2A3C9232895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8038986" y="3210851"/>
            <a:ext cx="3745026" cy="283181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>
                <a:effectLst/>
              </a:rPr>
              <a:t>Схема/Диаграмма/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фото/видео/</a:t>
            </a:r>
            <a:r>
              <a:rPr lang="ru-RU" dirty="0" err="1">
                <a:effectLst/>
              </a:rPr>
              <a:t>гифка</a:t>
            </a:r>
            <a:endParaRPr lang="ru-RU" dirty="0"/>
          </a:p>
        </p:txBody>
      </p:sp>
      <p:sp>
        <p:nvSpPr>
          <p:cNvPr id="5" name="Текст 5">
            <a:extLst>
              <a:ext uri="{FF2B5EF4-FFF2-40B4-BE49-F238E27FC236}">
                <a16:creationId xmlns:a16="http://schemas.microsoft.com/office/drawing/2014/main" id="{DF32AF11-D3DD-6CCE-641C-465672EFFD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262" y="188913"/>
            <a:ext cx="5702301" cy="58682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Цитата;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7CFB94-54A8-37CE-2B89-90D6C3C76B01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2953943" y="5092242"/>
            <a:ext cx="4924101" cy="949783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Фамилия Имя Отчество автора </a:t>
            </a:r>
            <a:br>
              <a:rPr lang="ru-RU" dirty="0"/>
            </a:br>
            <a:r>
              <a:rPr lang="ru-RU" dirty="0"/>
              <a:t>Краткое описание 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6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0" pos="946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613" y="934137"/>
            <a:ext cx="7890261" cy="3445287"/>
          </a:xfrm>
          <a:prstGeom prst="rect">
            <a:avLst/>
          </a:prstGeom>
        </p:spPr>
        <p:txBody>
          <a:bodyPr tIns="0" bIns="180000" anchor="t">
            <a:noAutofit/>
          </a:bodyPr>
          <a:lstStyle>
            <a:lvl1pPr algn="l">
              <a:lnSpc>
                <a:spcPct val="8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/>
              <a:t>Заголовок презентации</a:t>
            </a:r>
            <a:br>
              <a:rPr lang="ru-RU" dirty="0"/>
            </a:br>
            <a:r>
              <a:rPr lang="ru-RU" dirty="0"/>
              <a:t>в две,</a:t>
            </a:r>
            <a:br>
              <a:rPr lang="ru-RU" dirty="0"/>
            </a:br>
            <a:r>
              <a:rPr lang="ru-RU" dirty="0"/>
              <a:t>три,</a:t>
            </a:r>
            <a:br>
              <a:rPr lang="ru-RU" dirty="0"/>
            </a:br>
            <a:r>
              <a:rPr lang="ru-RU" dirty="0"/>
              <a:t>четыре, </a:t>
            </a:r>
            <a:br>
              <a:rPr lang="ru-RU" dirty="0"/>
            </a:br>
            <a:r>
              <a:rPr lang="ru-RU" dirty="0"/>
              <a:t>или в пять полных строк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862B5B-1DBD-7242-6A11-4152391DCC2E}"/>
              </a:ext>
            </a:extLst>
          </p:cNvPr>
          <p:cNvSpPr/>
          <p:nvPr userDrawn="1"/>
        </p:nvSpPr>
        <p:spPr>
          <a:xfrm>
            <a:off x="11460595" y="0"/>
            <a:ext cx="731403" cy="6858000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0DC6E1B-5251-D72A-5842-7CF03C59D6ED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9" y="908050"/>
            <a:ext cx="0" cy="51339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5">
            <a:extLst>
              <a:ext uri="{FF2B5EF4-FFF2-40B4-BE49-F238E27FC236}">
                <a16:creationId xmlns:a16="http://schemas.microsoft.com/office/drawing/2014/main" id="{65A2E25F-0DF1-355E-3837-5B420F86FB72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2953943" y="5128137"/>
            <a:ext cx="5806353" cy="913888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Фамилия Имя Отчество автора </a:t>
            </a:r>
            <a:br>
              <a:rPr lang="ru-RU" dirty="0"/>
            </a:br>
            <a:r>
              <a:rPr lang="ru-RU" dirty="0"/>
              <a:t>Краткое описание 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65B44301-172B-F9A0-F9D3-A9F78EB6E2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262" y="188913"/>
            <a:ext cx="5702301" cy="58682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Цитата;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4C9DDB9-59EA-4C35-8DB7-4708D40AA0CA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0371" y="4379424"/>
            <a:ext cx="0" cy="16626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185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pos="3704">
          <p15:clr>
            <a:srgbClr val="FBAE40"/>
          </p15:clr>
        </p15:guide>
        <p15:guide id="10" pos="93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613" y="934137"/>
            <a:ext cx="7890261" cy="2097000"/>
          </a:xfrm>
          <a:prstGeom prst="rect">
            <a:avLst/>
          </a:prstGeom>
        </p:spPr>
        <p:txBody>
          <a:bodyPr tIns="0" bIns="180000" anchor="t">
            <a:noAutofit/>
          </a:bodyPr>
          <a:lstStyle>
            <a:lvl1pPr algn="l">
              <a:lnSpc>
                <a:spcPct val="8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цитаты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полные строки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или три полные строки</a:t>
            </a:r>
            <a:endParaRPr lang="ru-RU" dirty="0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97B70CC3-CB4B-FA01-0F67-BE198967BBFE}"/>
              </a:ext>
            </a:extLst>
          </p:cNvPr>
          <p:cNvSpPr txBox="1">
            <a:spLocks/>
          </p:cNvSpPr>
          <p:nvPr userDrawn="1"/>
        </p:nvSpPr>
        <p:spPr>
          <a:xfrm>
            <a:off x="177800" y="0"/>
            <a:ext cx="1314813" cy="934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0" b="0" dirty="0">
                <a:solidFill>
                  <a:srgbClr val="2BF52C"/>
                </a:solidFill>
                <a:latin typeface="YS Geo Medium" pitchFamily="2" charset="-52"/>
                <a:ea typeface="화강중고딕체" panose="02010609000101010101" pitchFamily="1" charset="-127"/>
                <a:cs typeface="YS Geo Medium" pitchFamily="2" charset="-52"/>
              </a:rPr>
              <a:t>“</a:t>
            </a:r>
            <a:endParaRPr lang="ru-RU" sz="11000" b="0" dirty="0">
              <a:solidFill>
                <a:srgbClr val="2BF52C"/>
              </a:solidFill>
              <a:latin typeface="YS Geo Medium" pitchFamily="2" charset="-52"/>
              <a:cs typeface="YS Geo Medium" pitchFamily="2" charset="-52"/>
            </a:endParaRP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4F2E43B5-42BA-2C01-8E2F-CEE055AF493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8038986" y="3210851"/>
            <a:ext cx="3745026" cy="283181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>
                <a:effectLst/>
              </a:rPr>
              <a:t>Схема/Диаграмма/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фото/видео/</a:t>
            </a:r>
            <a:r>
              <a:rPr lang="ru-RU" dirty="0" err="1">
                <a:effectLst/>
              </a:rPr>
              <a:t>гифка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1CFE4E7-EE10-71F4-307C-BD722CF649E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0371" y="3031137"/>
            <a:ext cx="0" cy="301088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3DE29C6-97D7-F453-0A0E-47B8640D0E67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9" y="908050"/>
            <a:ext cx="0" cy="51339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2F7D1E80-2D50-2307-6DE7-F2B37B7CEFE8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2953944" y="5128137"/>
            <a:ext cx="4884500" cy="913888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Фамилия Имя Отчество автора </a:t>
            </a:r>
            <a:br>
              <a:rPr lang="ru-RU" dirty="0"/>
            </a:br>
            <a:r>
              <a:rPr lang="ru-RU" dirty="0"/>
              <a:t>Краткое описание </a:t>
            </a:r>
          </a:p>
        </p:txBody>
      </p:sp>
      <p:sp>
        <p:nvSpPr>
          <p:cNvPr id="16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034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8" pos="3704">
          <p15:clr>
            <a:srgbClr val="FBAE40"/>
          </p15:clr>
        </p15:guide>
        <p15:guide id="10" pos="93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2613" y="934137"/>
            <a:ext cx="7890261" cy="4194000"/>
          </a:xfrm>
          <a:prstGeom prst="rect">
            <a:avLst/>
          </a:prstGeom>
        </p:spPr>
        <p:txBody>
          <a:bodyPr tIns="0" bIns="180000" anchor="t">
            <a:noAutofit/>
          </a:bodyPr>
          <a:lstStyle>
            <a:lvl1pPr algn="l">
              <a:lnSpc>
                <a:spcPct val="8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полные строки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или три полные строки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или четыре полные строки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или в пять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полных строк</a:t>
            </a:r>
            <a:endParaRPr lang="ru-RU" dirty="0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97B70CC3-CB4B-FA01-0F67-BE198967BBFE}"/>
              </a:ext>
            </a:extLst>
          </p:cNvPr>
          <p:cNvSpPr txBox="1">
            <a:spLocks/>
          </p:cNvSpPr>
          <p:nvPr userDrawn="1"/>
        </p:nvSpPr>
        <p:spPr>
          <a:xfrm>
            <a:off x="177800" y="0"/>
            <a:ext cx="1314813" cy="934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5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0" b="0" dirty="0">
                <a:solidFill>
                  <a:srgbClr val="2BF52C"/>
                </a:solidFill>
                <a:latin typeface="YS Geo Medium" pitchFamily="2" charset="-52"/>
                <a:ea typeface="화강중고딕체" panose="02010609000101010101" pitchFamily="1" charset="-127"/>
                <a:cs typeface="YS Geo Medium" pitchFamily="2" charset="-52"/>
              </a:rPr>
              <a:t>“</a:t>
            </a:r>
            <a:endParaRPr lang="ru-RU" sz="11000" b="0" dirty="0">
              <a:solidFill>
                <a:srgbClr val="2BF52C"/>
              </a:solidFill>
              <a:latin typeface="YS Geo Medium" pitchFamily="2" charset="-52"/>
              <a:cs typeface="YS Geo Medium" pitchFamily="2" charset="-52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97BC9AE-3AF3-19D9-D80F-C093D310A1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0371" y="5128137"/>
            <a:ext cx="0" cy="91388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8D61339-D4D0-FDD7-6B03-D276A0F2AD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9" y="908050"/>
            <a:ext cx="0" cy="51339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Текст 5">
            <a:extLst>
              <a:ext uri="{FF2B5EF4-FFF2-40B4-BE49-F238E27FC236}">
                <a16:creationId xmlns:a16="http://schemas.microsoft.com/office/drawing/2014/main" id="{7FBCA530-85FB-8D8F-5552-B3BB4CF4E95E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2953943" y="5128137"/>
            <a:ext cx="5806353" cy="913888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Фамилия Имя Отчество автора </a:t>
            </a:r>
            <a:br>
              <a:rPr lang="ru-RU" dirty="0"/>
            </a:br>
            <a:r>
              <a:rPr lang="ru-RU" dirty="0"/>
              <a:t>Краткое описание </a:t>
            </a:r>
          </a:p>
        </p:txBody>
      </p:sp>
      <p:sp>
        <p:nvSpPr>
          <p:cNvPr id="14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0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0" pos="93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веб страница (macO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7" name="Заголовок 21">
            <a:extLst>
              <a:ext uri="{FF2B5EF4-FFF2-40B4-BE49-F238E27FC236}">
                <a16:creationId xmlns:a16="http://schemas.microsoft.com/office/drawing/2014/main" id="{B64CA6AB-69FC-EBDF-2D9C-0B5C43A4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A51E42-05C8-4E19-B109-2C9612720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9796" y="1317712"/>
            <a:ext cx="7588013" cy="281841"/>
          </a:xfrm>
          <a:prstGeom prst="round2SameRect">
            <a:avLst>
              <a:gd name="adj1" fmla="val 34691"/>
              <a:gd name="adj2" fmla="val 0"/>
            </a:avLst>
          </a:prstGeom>
          <a:solidFill>
            <a:schemeClr val="tx2">
              <a:lumMod val="75000"/>
            </a:schemeClr>
          </a:solidFill>
        </p:spPr>
      </p:pic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ECD16F0A-28B2-0F04-B0E8-E0ADA47A2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99796" y="1600467"/>
            <a:ext cx="7588013" cy="427645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скринкаста</a:t>
            </a:r>
            <a:endParaRPr lang="ru-RU" dirty="0"/>
          </a:p>
          <a:p>
            <a:endParaRPr lang="ru-RU" dirty="0"/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977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заголовок в 3 стро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062D2CF-1314-4768-8124-4E52D46AC24B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A8BDC6A-47A9-41F2-BE32-19DCEB22F0C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6274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BF07998-9A12-4FEF-949F-856971463E65}"/>
              </a:ext>
            </a:extLst>
          </p:cNvPr>
          <p:cNvSpPr/>
          <p:nvPr userDrawn="1"/>
        </p:nvSpPr>
        <p:spPr>
          <a:xfrm>
            <a:off x="0" y="815975"/>
            <a:ext cx="2056696" cy="18676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78478E1-0E24-FB4C-3710-AA5754ACDCBE}"/>
              </a:ext>
            </a:extLst>
          </p:cNvPr>
          <p:cNvSpPr/>
          <p:nvPr userDrawn="1"/>
        </p:nvSpPr>
        <p:spPr>
          <a:xfrm>
            <a:off x="1858694" y="6042666"/>
            <a:ext cx="10329782" cy="815336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09F1A7B-3B4C-ED05-EB77-E29ADA731F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7878045" cy="2684563"/>
          </a:xfrm>
          <a:prstGeom prst="rect">
            <a:avLst/>
          </a:prstGeom>
          <a:noFill/>
        </p:spPr>
        <p:txBody>
          <a:bodyPr wrap="square" lIns="180000" tIns="36000" rIns="180000" bIns="108000" anchor="t">
            <a:spAutoFit/>
          </a:bodyPr>
          <a:lstStyle>
            <a:lvl1pPr algn="l">
              <a:lnSpc>
                <a:spcPct val="100000"/>
              </a:lnSpc>
              <a:tabLst>
                <a:tab pos="2873375" algn="l"/>
              </a:tabLst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Большой длинный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заголовок презентации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три строки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D3D26BF-8022-DC91-6464-E62206BA319F}"/>
              </a:ext>
            </a:extLst>
          </p:cNvPr>
          <p:cNvSpPr/>
          <p:nvPr userDrawn="1"/>
        </p:nvSpPr>
        <p:spPr>
          <a:xfrm>
            <a:off x="9699691" y="1"/>
            <a:ext cx="2492309" cy="6863924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0ADEC0-C074-B904-505A-FC571FE6A567}"/>
              </a:ext>
            </a:extLst>
          </p:cNvPr>
          <p:cNvSpPr/>
          <p:nvPr userDrawn="1"/>
        </p:nvSpPr>
        <p:spPr>
          <a:xfrm>
            <a:off x="7796476" y="2042965"/>
            <a:ext cx="4392000" cy="4392000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исунок 16">
            <a:extLst>
              <a:ext uri="{FF2B5EF4-FFF2-40B4-BE49-F238E27FC236}">
                <a16:creationId xmlns:a16="http://schemas.microsoft.com/office/drawing/2014/main" id="{C9FF311F-5F56-9A1F-7FD4-88625D1A5E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2476" y="2438965"/>
            <a:ext cx="3600000" cy="3600000"/>
          </a:xfrm>
          <a:prstGeom prst="rect">
            <a:avLst/>
          </a:prstGeom>
          <a:solidFill>
            <a:srgbClr val="2BF52C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докладчика/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картинка под тему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2D1DE6-3DEF-576D-E604-82FC82E60E9F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CDF463E8-44A4-A79A-2506-F3C2C967675F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D61D117-5925-9916-DAEE-0564B8E44872}"/>
                </a:ext>
              </a:extLst>
            </p:cNvPr>
            <p:cNvGrpSpPr/>
            <p:nvPr userDrawn="1"/>
          </p:nvGrpSpPr>
          <p:grpSpPr>
            <a:xfrm>
              <a:off x="192087" y="6240463"/>
              <a:ext cx="1760095" cy="506221"/>
              <a:chOff x="247650" y="5210175"/>
              <a:chExt cx="2152649" cy="619123"/>
            </a:xfrm>
          </p:grpSpPr>
          <p:sp>
            <p:nvSpPr>
              <p:cNvPr id="7" name="Полилиния: фигура 6">
                <a:extLst>
                  <a:ext uri="{FF2B5EF4-FFF2-40B4-BE49-F238E27FC236}">
                    <a16:creationId xmlns:a16="http://schemas.microsoft.com/office/drawing/2014/main" id="{F54D58E2-752F-7DB0-4D1D-3D7788F60F10}"/>
                  </a:ext>
                </a:extLst>
              </p:cNvPr>
              <p:cNvSpPr/>
              <p:nvPr/>
            </p:nvSpPr>
            <p:spPr>
              <a:xfrm>
                <a:off x="680182" y="5349286"/>
                <a:ext cx="1720117" cy="480012"/>
              </a:xfrm>
              <a:custGeom>
                <a:avLst/>
                <a:gdLst>
                  <a:gd name="connsiteX0" fmla="*/ 1052854 w 1720117"/>
                  <a:gd name="connsiteY0" fmla="*/ 366124 h 480012"/>
                  <a:gd name="connsiteX1" fmla="*/ 1052854 w 1720117"/>
                  <a:gd name="connsiteY1" fmla="*/ 291982 h 480012"/>
                  <a:gd name="connsiteX2" fmla="*/ 932019 w 1720117"/>
                  <a:gd name="connsiteY2" fmla="*/ 327907 h 480012"/>
                  <a:gd name="connsiteX3" fmla="*/ 835817 w 1720117"/>
                  <a:gd name="connsiteY3" fmla="*/ 232362 h 480012"/>
                  <a:gd name="connsiteX4" fmla="*/ 1056702 w 1720117"/>
                  <a:gd name="connsiteY4" fmla="*/ 232362 h 480012"/>
                  <a:gd name="connsiteX5" fmla="*/ 1056702 w 1720117"/>
                  <a:gd name="connsiteY5" fmla="*/ 184209 h 480012"/>
                  <a:gd name="connsiteX6" fmla="*/ 905854 w 1720117"/>
                  <a:gd name="connsiteY6" fmla="*/ 0 h 480012"/>
                  <a:gd name="connsiteX7" fmla="*/ 741148 w 1720117"/>
                  <a:gd name="connsiteY7" fmla="*/ 201024 h 480012"/>
                  <a:gd name="connsiteX8" fmla="*/ 924323 w 1720117"/>
                  <a:gd name="connsiteY8" fmla="*/ 399756 h 480012"/>
                  <a:gd name="connsiteX9" fmla="*/ 1052854 w 1720117"/>
                  <a:gd name="connsiteY9" fmla="*/ 366124 h 480012"/>
                  <a:gd name="connsiteX10" fmla="*/ 1625449 w 1720117"/>
                  <a:gd name="connsiteY10" fmla="*/ 399756 h 480012"/>
                  <a:gd name="connsiteX11" fmla="*/ 1720118 w 1720117"/>
                  <a:gd name="connsiteY11" fmla="*/ 376060 h 480012"/>
                  <a:gd name="connsiteX12" fmla="*/ 1720118 w 1720117"/>
                  <a:gd name="connsiteY12" fmla="*/ 301919 h 480012"/>
                  <a:gd name="connsiteX13" fmla="*/ 1630840 w 1720117"/>
                  <a:gd name="connsiteY13" fmla="*/ 327907 h 480012"/>
                  <a:gd name="connsiteX14" fmla="*/ 1538486 w 1720117"/>
                  <a:gd name="connsiteY14" fmla="*/ 197967 h 480012"/>
                  <a:gd name="connsiteX15" fmla="*/ 1631612 w 1720117"/>
                  <a:gd name="connsiteY15" fmla="*/ 71849 h 480012"/>
                  <a:gd name="connsiteX16" fmla="*/ 1720118 w 1720117"/>
                  <a:gd name="connsiteY16" fmla="*/ 95543 h 480012"/>
                  <a:gd name="connsiteX17" fmla="*/ 1720118 w 1720117"/>
                  <a:gd name="connsiteY17" fmla="*/ 18344 h 480012"/>
                  <a:gd name="connsiteX18" fmla="*/ 1621601 w 1720117"/>
                  <a:gd name="connsiteY18" fmla="*/ 0 h 480012"/>
                  <a:gd name="connsiteX19" fmla="*/ 1443817 w 1720117"/>
                  <a:gd name="connsiteY19" fmla="*/ 200260 h 480012"/>
                  <a:gd name="connsiteX20" fmla="*/ 1625449 w 1720117"/>
                  <a:gd name="connsiteY20" fmla="*/ 399756 h 480012"/>
                  <a:gd name="connsiteX21" fmla="*/ 213956 w 1720117"/>
                  <a:gd name="connsiteY21" fmla="*/ 7643 h 480012"/>
                  <a:gd name="connsiteX22" fmla="*/ 213956 w 1720117"/>
                  <a:gd name="connsiteY22" fmla="*/ 159749 h 480012"/>
                  <a:gd name="connsiteX23" fmla="*/ 91586 w 1720117"/>
                  <a:gd name="connsiteY23" fmla="*/ 159749 h 480012"/>
                  <a:gd name="connsiteX24" fmla="*/ 91586 w 1720117"/>
                  <a:gd name="connsiteY24" fmla="*/ 7643 h 480012"/>
                  <a:gd name="connsiteX25" fmla="*/ 0 w 1720117"/>
                  <a:gd name="connsiteY25" fmla="*/ 7643 h 480012"/>
                  <a:gd name="connsiteX26" fmla="*/ 0 w 1720117"/>
                  <a:gd name="connsiteY26" fmla="*/ 392112 h 480012"/>
                  <a:gd name="connsiteX27" fmla="*/ 91586 w 1720117"/>
                  <a:gd name="connsiteY27" fmla="*/ 392112 h 480012"/>
                  <a:gd name="connsiteX28" fmla="*/ 91586 w 1720117"/>
                  <a:gd name="connsiteY28" fmla="*/ 231598 h 480012"/>
                  <a:gd name="connsiteX29" fmla="*/ 213956 w 1720117"/>
                  <a:gd name="connsiteY29" fmla="*/ 231598 h 480012"/>
                  <a:gd name="connsiteX30" fmla="*/ 213956 w 1720117"/>
                  <a:gd name="connsiteY30" fmla="*/ 392112 h 480012"/>
                  <a:gd name="connsiteX31" fmla="*/ 305542 w 1720117"/>
                  <a:gd name="connsiteY31" fmla="*/ 392112 h 480012"/>
                  <a:gd name="connsiteX32" fmla="*/ 305542 w 1720117"/>
                  <a:gd name="connsiteY32" fmla="*/ 7643 h 480012"/>
                  <a:gd name="connsiteX33" fmla="*/ 213956 w 1720117"/>
                  <a:gd name="connsiteY33" fmla="*/ 7643 h 480012"/>
                  <a:gd name="connsiteX34" fmla="*/ 718831 w 1720117"/>
                  <a:gd name="connsiteY34" fmla="*/ 320263 h 480012"/>
                  <a:gd name="connsiteX35" fmla="*/ 678045 w 1720117"/>
                  <a:gd name="connsiteY35" fmla="*/ 320263 h 480012"/>
                  <a:gd name="connsiteX36" fmla="*/ 678045 w 1720117"/>
                  <a:gd name="connsiteY36" fmla="*/ 7643 h 480012"/>
                  <a:gd name="connsiteX37" fmla="*/ 410981 w 1720117"/>
                  <a:gd name="connsiteY37" fmla="*/ 7643 h 480012"/>
                  <a:gd name="connsiteX38" fmla="*/ 410981 w 1720117"/>
                  <a:gd name="connsiteY38" fmla="*/ 40510 h 480012"/>
                  <a:gd name="connsiteX39" fmla="*/ 372499 w 1720117"/>
                  <a:gd name="connsiteY39" fmla="*/ 320263 h 480012"/>
                  <a:gd name="connsiteX40" fmla="*/ 344023 w 1720117"/>
                  <a:gd name="connsiteY40" fmla="*/ 320263 h 480012"/>
                  <a:gd name="connsiteX41" fmla="*/ 344023 w 1720117"/>
                  <a:gd name="connsiteY41" fmla="*/ 480012 h 480012"/>
                  <a:gd name="connsiteX42" fmla="*/ 428682 w 1720117"/>
                  <a:gd name="connsiteY42" fmla="*/ 480012 h 480012"/>
                  <a:gd name="connsiteX43" fmla="*/ 428682 w 1720117"/>
                  <a:gd name="connsiteY43" fmla="*/ 392112 h 480012"/>
                  <a:gd name="connsiteX44" fmla="*/ 634173 w 1720117"/>
                  <a:gd name="connsiteY44" fmla="*/ 392112 h 480012"/>
                  <a:gd name="connsiteX45" fmla="*/ 634173 w 1720117"/>
                  <a:gd name="connsiteY45" fmla="*/ 480012 h 480012"/>
                  <a:gd name="connsiteX46" fmla="*/ 718831 w 1720117"/>
                  <a:gd name="connsiteY46" fmla="*/ 480012 h 480012"/>
                  <a:gd name="connsiteX47" fmla="*/ 718831 w 1720117"/>
                  <a:gd name="connsiteY47" fmla="*/ 320263 h 480012"/>
                  <a:gd name="connsiteX48" fmla="*/ 1345309 w 1720117"/>
                  <a:gd name="connsiteY48" fmla="*/ 392112 h 480012"/>
                  <a:gd name="connsiteX49" fmla="*/ 1449208 w 1720117"/>
                  <a:gd name="connsiteY49" fmla="*/ 392112 h 480012"/>
                  <a:gd name="connsiteX50" fmla="*/ 1302209 w 1720117"/>
                  <a:gd name="connsiteY50" fmla="*/ 184973 h 480012"/>
                  <a:gd name="connsiteX51" fmla="*/ 1431510 w 1720117"/>
                  <a:gd name="connsiteY51" fmla="*/ 7643 h 480012"/>
                  <a:gd name="connsiteX52" fmla="*/ 1339156 w 1720117"/>
                  <a:gd name="connsiteY52" fmla="*/ 7643 h 480012"/>
                  <a:gd name="connsiteX53" fmla="*/ 1209854 w 1720117"/>
                  <a:gd name="connsiteY53" fmla="*/ 184973 h 480012"/>
                  <a:gd name="connsiteX54" fmla="*/ 1209854 w 1720117"/>
                  <a:gd name="connsiteY54" fmla="*/ 7643 h 480012"/>
                  <a:gd name="connsiteX55" fmla="*/ 1118271 w 1720117"/>
                  <a:gd name="connsiteY55" fmla="*/ 7643 h 480012"/>
                  <a:gd name="connsiteX56" fmla="*/ 1118271 w 1720117"/>
                  <a:gd name="connsiteY56" fmla="*/ 392112 h 480012"/>
                  <a:gd name="connsiteX57" fmla="*/ 1209854 w 1720117"/>
                  <a:gd name="connsiteY57" fmla="*/ 392112 h 480012"/>
                  <a:gd name="connsiteX58" fmla="*/ 1209854 w 1720117"/>
                  <a:gd name="connsiteY58" fmla="*/ 203317 h 480012"/>
                  <a:gd name="connsiteX59" fmla="*/ 1345309 w 1720117"/>
                  <a:gd name="connsiteY59" fmla="*/ 392112 h 480012"/>
                  <a:gd name="connsiteX60" fmla="*/ 904311 w 1720117"/>
                  <a:gd name="connsiteY60" fmla="*/ 71849 h 480012"/>
                  <a:gd name="connsiteX61" fmla="*/ 963576 w 1720117"/>
                  <a:gd name="connsiteY61" fmla="*/ 157456 h 480012"/>
                  <a:gd name="connsiteX62" fmla="*/ 963576 w 1720117"/>
                  <a:gd name="connsiteY62" fmla="*/ 165100 h 480012"/>
                  <a:gd name="connsiteX63" fmla="*/ 835817 w 1720117"/>
                  <a:gd name="connsiteY63" fmla="*/ 165100 h 480012"/>
                  <a:gd name="connsiteX64" fmla="*/ 904311 w 1720117"/>
                  <a:gd name="connsiteY64" fmla="*/ 71849 h 480012"/>
                  <a:gd name="connsiteX65" fmla="*/ 586452 w 1720117"/>
                  <a:gd name="connsiteY65" fmla="*/ 320263 h 480012"/>
                  <a:gd name="connsiteX66" fmla="*/ 457158 w 1720117"/>
                  <a:gd name="connsiteY66" fmla="*/ 320263 h 480012"/>
                  <a:gd name="connsiteX67" fmla="*/ 489483 w 1720117"/>
                  <a:gd name="connsiteY67" fmla="*/ 90957 h 480012"/>
                  <a:gd name="connsiteX68" fmla="*/ 489483 w 1720117"/>
                  <a:gd name="connsiteY68" fmla="*/ 79492 h 480012"/>
                  <a:gd name="connsiteX69" fmla="*/ 586452 w 1720117"/>
                  <a:gd name="connsiteY69" fmla="*/ 79492 h 480012"/>
                  <a:gd name="connsiteX70" fmla="*/ 586452 w 1720117"/>
                  <a:gd name="connsiteY70" fmla="*/ 320263 h 48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20117" h="480012">
                    <a:moveTo>
                      <a:pt x="1052854" y="366124"/>
                    </a:moveTo>
                    <a:lnTo>
                      <a:pt x="1052854" y="291982"/>
                    </a:lnTo>
                    <a:cubicBezTo>
                      <a:pt x="1024374" y="311090"/>
                      <a:pt x="976654" y="327907"/>
                      <a:pt x="932019" y="327907"/>
                    </a:cubicBezTo>
                    <a:cubicBezTo>
                      <a:pt x="865059" y="327907"/>
                      <a:pt x="839665" y="296569"/>
                      <a:pt x="835817" y="232362"/>
                    </a:cubicBezTo>
                    <a:lnTo>
                      <a:pt x="1056702" y="232362"/>
                    </a:lnTo>
                    <a:lnTo>
                      <a:pt x="1056702" y="184209"/>
                    </a:lnTo>
                    <a:cubicBezTo>
                      <a:pt x="1056702" y="50447"/>
                      <a:pt x="997437" y="0"/>
                      <a:pt x="905854" y="0"/>
                    </a:cubicBezTo>
                    <a:cubicBezTo>
                      <a:pt x="794259" y="0"/>
                      <a:pt x="741148" y="84843"/>
                      <a:pt x="741148" y="201024"/>
                    </a:cubicBezTo>
                    <a:cubicBezTo>
                      <a:pt x="741148" y="334786"/>
                      <a:pt x="807337" y="399756"/>
                      <a:pt x="924323" y="399756"/>
                    </a:cubicBezTo>
                    <a:cubicBezTo>
                      <a:pt x="982816" y="399756"/>
                      <a:pt x="1025917" y="384469"/>
                      <a:pt x="1052854" y="366124"/>
                    </a:cubicBezTo>
                    <a:close/>
                    <a:moveTo>
                      <a:pt x="1625449" y="399756"/>
                    </a:moveTo>
                    <a:cubicBezTo>
                      <a:pt x="1667778" y="399756"/>
                      <a:pt x="1697801" y="392112"/>
                      <a:pt x="1720118" y="376060"/>
                    </a:cubicBezTo>
                    <a:lnTo>
                      <a:pt x="1720118" y="301919"/>
                    </a:lnTo>
                    <a:cubicBezTo>
                      <a:pt x="1697029" y="317970"/>
                      <a:pt x="1669321" y="327907"/>
                      <a:pt x="1630840" y="327907"/>
                    </a:cubicBezTo>
                    <a:cubicBezTo>
                      <a:pt x="1565422" y="327907"/>
                      <a:pt x="1538486" y="277459"/>
                      <a:pt x="1538486" y="197967"/>
                    </a:cubicBezTo>
                    <a:cubicBezTo>
                      <a:pt x="1538486" y="114652"/>
                      <a:pt x="1571576" y="71849"/>
                      <a:pt x="1631612" y="71849"/>
                    </a:cubicBezTo>
                    <a:cubicBezTo>
                      <a:pt x="1667016" y="71849"/>
                      <a:pt x="1701649" y="84078"/>
                      <a:pt x="1720118" y="95543"/>
                    </a:cubicBezTo>
                    <a:lnTo>
                      <a:pt x="1720118" y="18344"/>
                    </a:lnTo>
                    <a:cubicBezTo>
                      <a:pt x="1700877" y="7643"/>
                      <a:pt x="1667016" y="0"/>
                      <a:pt x="1621601" y="0"/>
                    </a:cubicBezTo>
                    <a:cubicBezTo>
                      <a:pt x="1504624" y="0"/>
                      <a:pt x="1443817" y="83314"/>
                      <a:pt x="1443817" y="200260"/>
                    </a:cubicBezTo>
                    <a:cubicBezTo>
                      <a:pt x="1443817" y="328671"/>
                      <a:pt x="1503081" y="399756"/>
                      <a:pt x="1625449" y="399756"/>
                    </a:cubicBezTo>
                    <a:close/>
                    <a:moveTo>
                      <a:pt x="213956" y="7643"/>
                    </a:moveTo>
                    <a:lnTo>
                      <a:pt x="213956" y="159749"/>
                    </a:lnTo>
                    <a:lnTo>
                      <a:pt x="91586" y="159749"/>
                    </a:lnTo>
                    <a:lnTo>
                      <a:pt x="91586" y="7643"/>
                    </a:lnTo>
                    <a:lnTo>
                      <a:pt x="0" y="7643"/>
                    </a:lnTo>
                    <a:lnTo>
                      <a:pt x="0" y="392112"/>
                    </a:lnTo>
                    <a:lnTo>
                      <a:pt x="91586" y="392112"/>
                    </a:lnTo>
                    <a:lnTo>
                      <a:pt x="91586" y="231598"/>
                    </a:lnTo>
                    <a:lnTo>
                      <a:pt x="213956" y="231598"/>
                    </a:lnTo>
                    <a:lnTo>
                      <a:pt x="213956" y="392112"/>
                    </a:lnTo>
                    <a:lnTo>
                      <a:pt x="305542" y="392112"/>
                    </a:lnTo>
                    <a:lnTo>
                      <a:pt x="305542" y="7643"/>
                    </a:lnTo>
                    <a:lnTo>
                      <a:pt x="213956" y="7643"/>
                    </a:lnTo>
                    <a:close/>
                    <a:moveTo>
                      <a:pt x="718831" y="320263"/>
                    </a:moveTo>
                    <a:lnTo>
                      <a:pt x="678045" y="320263"/>
                    </a:lnTo>
                    <a:lnTo>
                      <a:pt x="678045" y="7643"/>
                    </a:lnTo>
                    <a:lnTo>
                      <a:pt x="410981" y="7643"/>
                    </a:lnTo>
                    <a:lnTo>
                      <a:pt x="410981" y="40510"/>
                    </a:lnTo>
                    <a:cubicBezTo>
                      <a:pt x="410981" y="134525"/>
                      <a:pt x="404824" y="256058"/>
                      <a:pt x="372499" y="320263"/>
                    </a:cubicBezTo>
                    <a:lnTo>
                      <a:pt x="344023" y="320263"/>
                    </a:lnTo>
                    <a:lnTo>
                      <a:pt x="344023" y="480012"/>
                    </a:lnTo>
                    <a:lnTo>
                      <a:pt x="428682" y="480012"/>
                    </a:lnTo>
                    <a:lnTo>
                      <a:pt x="428682" y="392112"/>
                    </a:lnTo>
                    <a:lnTo>
                      <a:pt x="634173" y="392112"/>
                    </a:lnTo>
                    <a:lnTo>
                      <a:pt x="634173" y="480012"/>
                    </a:lnTo>
                    <a:lnTo>
                      <a:pt x="718831" y="480012"/>
                    </a:lnTo>
                    <a:lnTo>
                      <a:pt x="718831" y="320263"/>
                    </a:lnTo>
                    <a:close/>
                    <a:moveTo>
                      <a:pt x="1345309" y="392112"/>
                    </a:moveTo>
                    <a:lnTo>
                      <a:pt x="1449208" y="392112"/>
                    </a:lnTo>
                    <a:lnTo>
                      <a:pt x="1302209" y="184973"/>
                    </a:lnTo>
                    <a:lnTo>
                      <a:pt x="1431510" y="7643"/>
                    </a:lnTo>
                    <a:lnTo>
                      <a:pt x="1339156" y="7643"/>
                    </a:lnTo>
                    <a:lnTo>
                      <a:pt x="1209854" y="184973"/>
                    </a:lnTo>
                    <a:lnTo>
                      <a:pt x="1209854" y="7643"/>
                    </a:lnTo>
                    <a:lnTo>
                      <a:pt x="1118271" y="7643"/>
                    </a:lnTo>
                    <a:lnTo>
                      <a:pt x="1118271" y="392112"/>
                    </a:lnTo>
                    <a:lnTo>
                      <a:pt x="1209854" y="392112"/>
                    </a:lnTo>
                    <a:lnTo>
                      <a:pt x="1209854" y="203317"/>
                    </a:lnTo>
                    <a:lnTo>
                      <a:pt x="1345309" y="392112"/>
                    </a:lnTo>
                    <a:close/>
                    <a:moveTo>
                      <a:pt x="904311" y="71849"/>
                    </a:moveTo>
                    <a:cubicBezTo>
                      <a:pt x="949717" y="71849"/>
                      <a:pt x="963576" y="109302"/>
                      <a:pt x="963576" y="157456"/>
                    </a:cubicBezTo>
                    <a:lnTo>
                      <a:pt x="963576" y="165100"/>
                    </a:lnTo>
                    <a:lnTo>
                      <a:pt x="835817" y="165100"/>
                    </a:lnTo>
                    <a:cubicBezTo>
                      <a:pt x="838122" y="103951"/>
                      <a:pt x="860439" y="71849"/>
                      <a:pt x="904311" y="71849"/>
                    </a:cubicBezTo>
                    <a:close/>
                    <a:moveTo>
                      <a:pt x="586452" y="320263"/>
                    </a:moveTo>
                    <a:lnTo>
                      <a:pt x="457158" y="320263"/>
                    </a:lnTo>
                    <a:cubicBezTo>
                      <a:pt x="482557" y="262172"/>
                      <a:pt x="489483" y="157456"/>
                      <a:pt x="489483" y="90957"/>
                    </a:cubicBezTo>
                    <a:lnTo>
                      <a:pt x="489483" y="79492"/>
                    </a:lnTo>
                    <a:lnTo>
                      <a:pt x="586452" y="79492"/>
                    </a:lnTo>
                    <a:lnTo>
                      <a:pt x="586452" y="32026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46C48940-51E0-7425-A1D9-C1B520905948}"/>
                  </a:ext>
                </a:extLst>
              </p:cNvPr>
              <p:cNvSpPr/>
              <p:nvPr/>
            </p:nvSpPr>
            <p:spPr>
              <a:xfrm>
                <a:off x="247650" y="5210175"/>
                <a:ext cx="355568" cy="531224"/>
              </a:xfrm>
              <a:custGeom>
                <a:avLst/>
                <a:gdLst>
                  <a:gd name="connsiteX0" fmla="*/ 262443 w 355568"/>
                  <a:gd name="connsiteY0" fmla="*/ 531225 h 531224"/>
                  <a:gd name="connsiteX1" fmla="*/ 355568 w 355568"/>
                  <a:gd name="connsiteY1" fmla="*/ 531225 h 531224"/>
                  <a:gd name="connsiteX2" fmla="*/ 355568 w 355568"/>
                  <a:gd name="connsiteY2" fmla="*/ 0 h 531224"/>
                  <a:gd name="connsiteX3" fmla="*/ 220113 w 355568"/>
                  <a:gd name="connsiteY3" fmla="*/ 0 h 531224"/>
                  <a:gd name="connsiteX4" fmla="*/ 12314 w 355568"/>
                  <a:gd name="connsiteY4" fmla="*/ 171980 h 531224"/>
                  <a:gd name="connsiteX5" fmla="*/ 121601 w 355568"/>
                  <a:gd name="connsiteY5" fmla="*/ 351602 h 531224"/>
                  <a:gd name="connsiteX6" fmla="*/ 0 w 355568"/>
                  <a:gd name="connsiteY6" fmla="*/ 531225 h 531224"/>
                  <a:gd name="connsiteX7" fmla="*/ 100821 w 355568"/>
                  <a:gd name="connsiteY7" fmla="*/ 531225 h 531224"/>
                  <a:gd name="connsiteX8" fmla="*/ 236275 w 355568"/>
                  <a:gd name="connsiteY8" fmla="*/ 330200 h 531224"/>
                  <a:gd name="connsiteX9" fmla="*/ 189328 w 355568"/>
                  <a:gd name="connsiteY9" fmla="*/ 298861 h 531224"/>
                  <a:gd name="connsiteX10" fmla="*/ 104669 w 355568"/>
                  <a:gd name="connsiteY10" fmla="*/ 166628 h 531224"/>
                  <a:gd name="connsiteX11" fmla="*/ 220883 w 355568"/>
                  <a:gd name="connsiteY11" fmla="*/ 71849 h 531224"/>
                  <a:gd name="connsiteX12" fmla="*/ 262443 w 355568"/>
                  <a:gd name="connsiteY12" fmla="*/ 71849 h 531224"/>
                  <a:gd name="connsiteX13" fmla="*/ 262443 w 355568"/>
                  <a:gd name="connsiteY13" fmla="*/ 531225 h 53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568" h="531224">
                    <a:moveTo>
                      <a:pt x="262443" y="531225"/>
                    </a:moveTo>
                    <a:lnTo>
                      <a:pt x="355568" y="531225"/>
                    </a:lnTo>
                    <a:lnTo>
                      <a:pt x="355568" y="0"/>
                    </a:lnTo>
                    <a:lnTo>
                      <a:pt x="220113" y="0"/>
                    </a:lnTo>
                    <a:cubicBezTo>
                      <a:pt x="83889" y="0"/>
                      <a:pt x="12314" y="69556"/>
                      <a:pt x="12314" y="171980"/>
                    </a:cubicBezTo>
                    <a:cubicBezTo>
                      <a:pt x="12314" y="253765"/>
                      <a:pt x="51565" y="301919"/>
                      <a:pt x="121601" y="351602"/>
                    </a:cubicBezTo>
                    <a:lnTo>
                      <a:pt x="0" y="531225"/>
                    </a:lnTo>
                    <a:lnTo>
                      <a:pt x="100821" y="531225"/>
                    </a:lnTo>
                    <a:lnTo>
                      <a:pt x="236275" y="330200"/>
                    </a:lnTo>
                    <a:lnTo>
                      <a:pt x="189328" y="298861"/>
                    </a:lnTo>
                    <a:cubicBezTo>
                      <a:pt x="132376" y="260644"/>
                      <a:pt x="104669" y="230835"/>
                      <a:pt x="104669" y="166628"/>
                    </a:cubicBezTo>
                    <a:cubicBezTo>
                      <a:pt x="104669" y="110067"/>
                      <a:pt x="144690" y="71849"/>
                      <a:pt x="220883" y="71849"/>
                    </a:cubicBezTo>
                    <a:lnTo>
                      <a:pt x="262443" y="71849"/>
                    </a:lnTo>
                    <a:lnTo>
                      <a:pt x="262443" y="531225"/>
                    </a:lnTo>
                    <a:close/>
                  </a:path>
                </a:pathLst>
              </a:custGeom>
              <a:solidFill>
                <a:srgbClr val="FC3F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Текст 5">
            <a:extLst>
              <a:ext uri="{FF2B5EF4-FFF2-40B4-BE49-F238E27FC236}">
                <a16:creationId xmlns:a16="http://schemas.microsoft.com/office/drawing/2014/main" id="{8C865A8A-1192-C398-D7A6-3AB449F399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2350" y="2690119"/>
            <a:ext cx="5506695" cy="65319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3788E68E-A17A-F9BA-C01A-56A2C8E46E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2350" y="3349798"/>
            <a:ext cx="5506695" cy="1188030"/>
          </a:xfrm>
          <a:prstGeom prst="rect">
            <a:avLst/>
          </a:prstGeom>
        </p:spPr>
        <p:txBody>
          <a:bodyPr wrap="square" lIns="0" tIns="180000" rIns="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2"/>
                </a:solidFill>
                <a:latin typeface="+mn-lt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Руководитель службы мобильной </a:t>
            </a:r>
            <a:br>
              <a:rPr lang="ru-RU" dirty="0"/>
            </a:br>
            <a:r>
              <a:rPr lang="ru-RU" dirty="0"/>
              <a:t>разработки Яндекс Маркета</a:t>
            </a:r>
            <a:br>
              <a:rPr lang="ru-RU" dirty="0"/>
            </a:b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B922962-38A8-47E2-8EF9-80AC46626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4000" y="4510399"/>
            <a:ext cx="0" cy="15316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036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веб страница (macOS)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7" name="Заголовок 21">
            <a:extLst>
              <a:ext uri="{FF2B5EF4-FFF2-40B4-BE49-F238E27FC236}">
                <a16:creationId xmlns:a16="http://schemas.microsoft.com/office/drawing/2014/main" id="{B64CA6AB-69FC-EBDF-2D9C-0B5C43A4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A51E42-05C8-4E19-B109-2C9612720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758" y="1318035"/>
            <a:ext cx="6825467" cy="283026"/>
          </a:xfrm>
          <a:prstGeom prst="round2SameRect">
            <a:avLst>
              <a:gd name="adj1" fmla="val 26763"/>
              <a:gd name="adj2" fmla="val 0"/>
            </a:avLst>
          </a:prstGeom>
        </p:spPr>
      </p:pic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ECD16F0A-28B2-0F04-B0E8-E0ADA47A2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800" y="1600468"/>
            <a:ext cx="6829425" cy="38387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скринкаста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9FD3BA8-BCC5-AB9A-E219-CF066F3C9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5974" y="1330325"/>
            <a:ext cx="4830763" cy="41148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2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11" orient="horz" pos="1162">
          <p15:clr>
            <a:srgbClr val="FBAE40"/>
          </p15:clr>
        </p15:guide>
        <p15:guide id="19" pos="4414" userDrawn="1">
          <p15:clr>
            <a:srgbClr val="FBAE40"/>
          </p15:clr>
        </p15:guide>
        <p15:guide id="20" pos="451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веб страница (Window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7" name="Заголовок 21">
            <a:extLst>
              <a:ext uri="{FF2B5EF4-FFF2-40B4-BE49-F238E27FC236}">
                <a16:creationId xmlns:a16="http://schemas.microsoft.com/office/drawing/2014/main" id="{B64CA6AB-69FC-EBDF-2D9C-0B5C43A4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ECD16F0A-28B2-0F04-B0E8-E0ADA47A2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1994" y="1586442"/>
            <a:ext cx="7585816" cy="38387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скринкаста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926FAF-2C1C-45FF-4C09-5EF37E0EC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96" y="1317358"/>
            <a:ext cx="7588013" cy="273820"/>
          </a:xfrm>
          <a:prstGeom prst="round2SameRect">
            <a:avLst>
              <a:gd name="adj1" fmla="val 30581"/>
              <a:gd name="adj2" fmla="val 0"/>
            </a:avLst>
          </a:prstGeom>
        </p:spPr>
      </p:pic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452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веб страница (Windows)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7" name="Заголовок 21">
            <a:extLst>
              <a:ext uri="{FF2B5EF4-FFF2-40B4-BE49-F238E27FC236}">
                <a16:creationId xmlns:a16="http://schemas.microsoft.com/office/drawing/2014/main" id="{B64CA6AB-69FC-EBDF-2D9C-0B5C43A4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ECD16F0A-28B2-0F04-B0E8-E0ADA47A2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799" y="1600468"/>
            <a:ext cx="6840000" cy="383875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скринкаста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055584-1D03-38A1-CB80-DB0C34347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59" t="6659"/>
          <a:stretch/>
        </p:blipFill>
        <p:spPr>
          <a:xfrm>
            <a:off x="177799" y="1351053"/>
            <a:ext cx="6840000" cy="247544"/>
          </a:xfrm>
          <a:prstGeom prst="round2SameRect">
            <a:avLst>
              <a:gd name="adj1" fmla="val 37189"/>
              <a:gd name="adj2" fmla="val 0"/>
            </a:avLst>
          </a:prstGeom>
        </p:spPr>
      </p:pic>
      <p:sp>
        <p:nvSpPr>
          <p:cNvPr id="5" name="Текст 5">
            <a:extLst>
              <a:ext uri="{FF2B5EF4-FFF2-40B4-BE49-F238E27FC236}">
                <a16:creationId xmlns:a16="http://schemas.microsoft.com/office/drawing/2014/main" id="{B53EB720-A522-29FC-A935-BB4428A9C3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5974" y="1330325"/>
            <a:ext cx="4830763" cy="41148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07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19" pos="4439" userDrawn="1">
          <p15:clr>
            <a:srgbClr val="FBAE40"/>
          </p15:clr>
        </p15:guide>
        <p15:guide id="20" pos="451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компьюте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7" name="Заголовок 21">
            <a:extLst>
              <a:ext uri="{FF2B5EF4-FFF2-40B4-BE49-F238E27FC236}">
                <a16:creationId xmlns:a16="http://schemas.microsoft.com/office/drawing/2014/main" id="{B64CA6AB-69FC-EBDF-2D9C-0B5C43A4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A9BD0-ABCC-4D44-51BD-D56A1A1A4E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550" y="1318968"/>
            <a:ext cx="7454900" cy="4559300"/>
          </a:xfrm>
          <a:prstGeom prst="rect">
            <a:avLst/>
          </a:prstGeom>
        </p:spPr>
      </p:pic>
      <p:sp>
        <p:nvSpPr>
          <p:cNvPr id="6" name="Рисунок 16">
            <a:extLst>
              <a:ext uri="{FF2B5EF4-FFF2-40B4-BE49-F238E27FC236}">
                <a16:creationId xmlns:a16="http://schemas.microsoft.com/office/drawing/2014/main" id="{F6287047-E9EC-033D-D049-95012E98E6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71664" y="1461343"/>
            <a:ext cx="6048672" cy="3875467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скринкаста</a:t>
            </a:r>
            <a:endParaRPr lang="ru-RU" dirty="0"/>
          </a:p>
        </p:txBody>
      </p:sp>
      <p:sp>
        <p:nvSpPr>
          <p:cNvPr id="8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26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компьютер+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3A901324-7424-DE4A-8AA0-3566F85E23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9406" y="1315891"/>
            <a:ext cx="7134225" cy="4356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20" name="Рисунок 16">
            <a:extLst>
              <a:ext uri="{FF2B5EF4-FFF2-40B4-BE49-F238E27FC236}">
                <a16:creationId xmlns:a16="http://schemas.microsoft.com/office/drawing/2014/main" id="{D5C96E59-C011-EF46-A203-FD2B5F3C9A9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78133" y="1456908"/>
            <a:ext cx="5760640" cy="3744416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скринкаста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678C2-0CA7-8844-9B3A-6A42C9F05FEC}"/>
              </a:ext>
            </a:extLst>
          </p:cNvPr>
          <p:cNvSpPr txBox="1"/>
          <p:nvPr userDrawn="1"/>
        </p:nvSpPr>
        <p:spPr>
          <a:xfrm>
            <a:off x="-694944" y="-3413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 dirty="0"/>
          </a:p>
        </p:txBody>
      </p:sp>
      <p:sp>
        <p:nvSpPr>
          <p:cNvPr id="4" name="Заголовок 21">
            <a:extLst>
              <a:ext uri="{FF2B5EF4-FFF2-40B4-BE49-F238E27FC236}">
                <a16:creationId xmlns:a16="http://schemas.microsoft.com/office/drawing/2014/main" id="{3DD311C7-3B46-C3F3-626C-BEC1E87F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A8956437-3597-6C73-48A1-A2707DD9B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00838" y="1330325"/>
            <a:ext cx="4395899" cy="41148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94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компьютер_Window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860760-EFA2-C346-9E8A-1B973A7A2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6698" y="1317522"/>
            <a:ext cx="8064896" cy="4504295"/>
          </a:xfrm>
          <a:prstGeom prst="rect">
            <a:avLst/>
          </a:prstGeom>
        </p:spPr>
      </p:pic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A114D603-A5FA-DD4B-9A95-6A7E1FCC45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64810" y="1455842"/>
            <a:ext cx="6048672" cy="4064237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скринкаста</a:t>
            </a:r>
            <a:endParaRPr lang="ru-RU" dirty="0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492A2CA9-698D-476C-8DD1-D6289F94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451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pos="370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компьютер_Windows +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7FCE18E-DE8E-8040-95DA-73D0AF018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28" y="1317651"/>
            <a:ext cx="7730927" cy="4317771"/>
          </a:xfrm>
          <a:prstGeom prst="rect">
            <a:avLst/>
          </a:prstGeom>
        </p:spPr>
      </p:pic>
      <p:sp>
        <p:nvSpPr>
          <p:cNvPr id="24" name="Рисунок 16">
            <a:extLst>
              <a:ext uri="{FF2B5EF4-FFF2-40B4-BE49-F238E27FC236}">
                <a16:creationId xmlns:a16="http://schemas.microsoft.com/office/drawing/2014/main" id="{4598E7EC-6DA5-D045-92AC-3E1A0E7CC96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57093" y="1456418"/>
            <a:ext cx="5788149" cy="3895936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dirty="0" err="1"/>
              <a:t>скринкаста</a:t>
            </a:r>
            <a:endParaRPr lang="ru-RU" dirty="0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CD2EFF63-619F-B1E3-4329-F758C89A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56E01C9-9FB7-E971-A80C-35D6A84E29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96848" y="1330325"/>
            <a:ext cx="3999889" cy="41148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936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8" pos="370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Ipho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E8E2D8-EC67-3149-9653-DC6581916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903" y="1298712"/>
            <a:ext cx="2290925" cy="4643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FE1B645-3929-5349-9E1A-9D75DE0F3A8A}"/>
              </a:ext>
            </a:extLst>
          </p:cNvPr>
          <p:cNvSpPr/>
          <p:nvPr userDrawn="1"/>
        </p:nvSpPr>
        <p:spPr>
          <a:xfrm>
            <a:off x="5685313" y="1497750"/>
            <a:ext cx="92848" cy="928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CF0B70C-2266-A04B-B7A1-E090C4DAA6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38256" y="1422047"/>
            <a:ext cx="2042219" cy="4403334"/>
          </a:xfrm>
          <a:prstGeom prst="roundRect">
            <a:avLst>
              <a:gd name="adj" fmla="val 14428"/>
            </a:avLst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anchor="t" anchorCtr="0"/>
          <a:lstStyle>
            <a:lvl1pPr algn="ctr">
              <a:defRPr sz="16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или </a:t>
            </a:r>
            <a:r>
              <a:rPr lang="ru-RU" dirty="0" err="1"/>
              <a:t>скринкаста</a:t>
            </a:r>
            <a:endParaRPr lang="ru-RU" dirty="0"/>
          </a:p>
          <a:p>
            <a:endParaRPr lang="en-US" dirty="0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F69BB6B3-61BA-F28E-32FF-2E3E417D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94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_phone+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ED1D5A-B9E6-E34F-98F2-8A5FAFC83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67" y="1286435"/>
            <a:ext cx="2290925" cy="4643351"/>
          </a:xfrm>
          <a:prstGeom prst="rect">
            <a:avLst/>
          </a:prstGeom>
        </p:spPr>
      </p:pic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FC9D398C-6CA1-C64C-82CB-2461AFF53B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96720" y="1409770"/>
            <a:ext cx="2042219" cy="4403334"/>
          </a:xfrm>
          <a:prstGeom prst="roundRect">
            <a:avLst>
              <a:gd name="adj" fmla="val 14428"/>
            </a:avLst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anchor="t" anchorCtr="0">
            <a:noAutofit/>
          </a:bodyPr>
          <a:lstStyle>
            <a:lvl1pPr algn="ctr">
              <a:defRPr sz="16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или </a:t>
            </a:r>
            <a:r>
              <a:rPr lang="ru-RU" dirty="0" err="1"/>
              <a:t>скринкаста</a:t>
            </a:r>
            <a:endParaRPr lang="ru-RU" dirty="0"/>
          </a:p>
          <a:p>
            <a:endParaRPr lang="en-US" dirty="0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7E29573A-BC33-C078-C3AF-0CFFC568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53D2870-D286-8C6B-B25E-C75BE653F3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6314" y="1330325"/>
            <a:ext cx="5940424" cy="47117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421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Andro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05DD1B-6B3F-D542-8A1C-1D5D27DAE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7970" y="1336521"/>
            <a:ext cx="2310022" cy="4733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FF77858-BE66-DE43-AB83-315A53E8AE8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00981" y="1441104"/>
            <a:ext cx="2124000" cy="4348346"/>
          </a:xfrm>
          <a:prstGeom prst="roundRect">
            <a:avLst>
              <a:gd name="adj" fmla="val 7224"/>
            </a:avLst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anchor="t" anchorCtr="0"/>
          <a:lstStyle>
            <a:lvl1pPr algn="ctr">
              <a:defRPr sz="16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или </a:t>
            </a:r>
            <a:r>
              <a:rPr lang="ru-RU" dirty="0" err="1"/>
              <a:t>скринкаста</a:t>
            </a:r>
            <a:endParaRPr lang="ru-RU" dirty="0"/>
          </a:p>
          <a:p>
            <a:endParaRPr lang="en-US" dirty="0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8918ED26-FB10-110D-77D7-24B8DFD1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808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заголовок в 1 строку + под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A670F84-82BF-4BE6-AF08-F2E95DAE9DA5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6274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8E42084-0ED5-46BE-90A2-D9B37F838C28}"/>
              </a:ext>
            </a:extLst>
          </p:cNvPr>
          <p:cNvSpPr/>
          <p:nvPr userDrawn="1"/>
        </p:nvSpPr>
        <p:spPr>
          <a:xfrm>
            <a:off x="701341" y="934138"/>
            <a:ext cx="2056696" cy="1584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5EE7C3D-D04E-50C4-2505-11327F5F1118}"/>
              </a:ext>
            </a:extLst>
          </p:cNvPr>
          <p:cNvSpPr/>
          <p:nvPr userDrawn="1"/>
        </p:nvSpPr>
        <p:spPr>
          <a:xfrm>
            <a:off x="1858694" y="6042666"/>
            <a:ext cx="10329782" cy="815336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F8B4C0-4470-E5C1-2BC9-11F02BC60CE6}"/>
              </a:ext>
            </a:extLst>
          </p:cNvPr>
          <p:cNvSpPr/>
          <p:nvPr userDrawn="1"/>
        </p:nvSpPr>
        <p:spPr>
          <a:xfrm>
            <a:off x="9699691" y="1"/>
            <a:ext cx="2492309" cy="6863924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F31A7BD1-4890-9549-A0B6-61213FD6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9699691" cy="991792"/>
          </a:xfrm>
          <a:prstGeom prst="rect">
            <a:avLst/>
          </a:prstGeom>
          <a:noFill/>
        </p:spPr>
        <p:txBody>
          <a:bodyPr wrap="square" lIns="180000" tIns="36000" rIns="180000" bIns="108000" anchor="t">
            <a:spAutoFit/>
          </a:bodyPr>
          <a:lstStyle>
            <a:lvl1pPr algn="l">
              <a:lnSpc>
                <a:spcPct val="10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endParaRPr lang="ru-RU" dirty="0"/>
          </a:p>
        </p:txBody>
      </p:sp>
      <p:sp>
        <p:nvSpPr>
          <p:cNvPr id="2" name="Текст 65">
            <a:extLst>
              <a:ext uri="{FF2B5EF4-FFF2-40B4-BE49-F238E27FC236}">
                <a16:creationId xmlns:a16="http://schemas.microsoft.com/office/drawing/2014/main" id="{9E0C6668-4C33-C796-1E34-697732DE4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4044" y="1000499"/>
            <a:ext cx="6296432" cy="1517678"/>
          </a:xfrm>
          <a:prstGeom prst="rect">
            <a:avLst/>
          </a:prstGeom>
        </p:spPr>
        <p:txBody>
          <a:bodyPr wrap="square" lIns="0" tIns="180000" bIns="18000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effectLst/>
              </a:rPr>
              <a:t>Подзаголовок, в две и более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строки с более подробным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описанием темы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3D7F55-7DD0-1573-C4B1-AD58082C8850}"/>
              </a:ext>
            </a:extLst>
          </p:cNvPr>
          <p:cNvSpPr/>
          <p:nvPr userDrawn="1"/>
        </p:nvSpPr>
        <p:spPr>
          <a:xfrm>
            <a:off x="7796476" y="2042965"/>
            <a:ext cx="4392000" cy="4392000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31100222-C0C0-1C2F-D8F7-40246CB02F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2476" y="2438965"/>
            <a:ext cx="3600000" cy="3600000"/>
          </a:xfrm>
          <a:prstGeom prst="rect">
            <a:avLst/>
          </a:prstGeom>
          <a:solidFill>
            <a:srgbClr val="2BF52C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докладчика/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картинка под тему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3BF3A08-DC15-B6AF-0FB7-F5B8B61D80C0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5E95226-EA9A-EC94-2DAC-3D34821D6CD1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F8AB2F7-F73A-BDEA-94FC-F12B1AF31CC7}"/>
                </a:ext>
              </a:extLst>
            </p:cNvPr>
            <p:cNvGrpSpPr/>
            <p:nvPr userDrawn="1"/>
          </p:nvGrpSpPr>
          <p:grpSpPr>
            <a:xfrm>
              <a:off x="192087" y="6240463"/>
              <a:ext cx="1760095" cy="506221"/>
              <a:chOff x="247650" y="5210175"/>
              <a:chExt cx="2152649" cy="619123"/>
            </a:xfrm>
          </p:grpSpPr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448EEB17-CECC-8F3C-9D11-08A5BFD398CE}"/>
                  </a:ext>
                </a:extLst>
              </p:cNvPr>
              <p:cNvSpPr/>
              <p:nvPr/>
            </p:nvSpPr>
            <p:spPr>
              <a:xfrm>
                <a:off x="680182" y="5349286"/>
                <a:ext cx="1720117" cy="480012"/>
              </a:xfrm>
              <a:custGeom>
                <a:avLst/>
                <a:gdLst>
                  <a:gd name="connsiteX0" fmla="*/ 1052854 w 1720117"/>
                  <a:gd name="connsiteY0" fmla="*/ 366124 h 480012"/>
                  <a:gd name="connsiteX1" fmla="*/ 1052854 w 1720117"/>
                  <a:gd name="connsiteY1" fmla="*/ 291982 h 480012"/>
                  <a:gd name="connsiteX2" fmla="*/ 932019 w 1720117"/>
                  <a:gd name="connsiteY2" fmla="*/ 327907 h 480012"/>
                  <a:gd name="connsiteX3" fmla="*/ 835817 w 1720117"/>
                  <a:gd name="connsiteY3" fmla="*/ 232362 h 480012"/>
                  <a:gd name="connsiteX4" fmla="*/ 1056702 w 1720117"/>
                  <a:gd name="connsiteY4" fmla="*/ 232362 h 480012"/>
                  <a:gd name="connsiteX5" fmla="*/ 1056702 w 1720117"/>
                  <a:gd name="connsiteY5" fmla="*/ 184209 h 480012"/>
                  <a:gd name="connsiteX6" fmla="*/ 905854 w 1720117"/>
                  <a:gd name="connsiteY6" fmla="*/ 0 h 480012"/>
                  <a:gd name="connsiteX7" fmla="*/ 741148 w 1720117"/>
                  <a:gd name="connsiteY7" fmla="*/ 201024 h 480012"/>
                  <a:gd name="connsiteX8" fmla="*/ 924323 w 1720117"/>
                  <a:gd name="connsiteY8" fmla="*/ 399756 h 480012"/>
                  <a:gd name="connsiteX9" fmla="*/ 1052854 w 1720117"/>
                  <a:gd name="connsiteY9" fmla="*/ 366124 h 480012"/>
                  <a:gd name="connsiteX10" fmla="*/ 1625449 w 1720117"/>
                  <a:gd name="connsiteY10" fmla="*/ 399756 h 480012"/>
                  <a:gd name="connsiteX11" fmla="*/ 1720118 w 1720117"/>
                  <a:gd name="connsiteY11" fmla="*/ 376060 h 480012"/>
                  <a:gd name="connsiteX12" fmla="*/ 1720118 w 1720117"/>
                  <a:gd name="connsiteY12" fmla="*/ 301919 h 480012"/>
                  <a:gd name="connsiteX13" fmla="*/ 1630840 w 1720117"/>
                  <a:gd name="connsiteY13" fmla="*/ 327907 h 480012"/>
                  <a:gd name="connsiteX14" fmla="*/ 1538486 w 1720117"/>
                  <a:gd name="connsiteY14" fmla="*/ 197967 h 480012"/>
                  <a:gd name="connsiteX15" fmla="*/ 1631612 w 1720117"/>
                  <a:gd name="connsiteY15" fmla="*/ 71849 h 480012"/>
                  <a:gd name="connsiteX16" fmla="*/ 1720118 w 1720117"/>
                  <a:gd name="connsiteY16" fmla="*/ 95543 h 480012"/>
                  <a:gd name="connsiteX17" fmla="*/ 1720118 w 1720117"/>
                  <a:gd name="connsiteY17" fmla="*/ 18344 h 480012"/>
                  <a:gd name="connsiteX18" fmla="*/ 1621601 w 1720117"/>
                  <a:gd name="connsiteY18" fmla="*/ 0 h 480012"/>
                  <a:gd name="connsiteX19" fmla="*/ 1443817 w 1720117"/>
                  <a:gd name="connsiteY19" fmla="*/ 200260 h 480012"/>
                  <a:gd name="connsiteX20" fmla="*/ 1625449 w 1720117"/>
                  <a:gd name="connsiteY20" fmla="*/ 399756 h 480012"/>
                  <a:gd name="connsiteX21" fmla="*/ 213956 w 1720117"/>
                  <a:gd name="connsiteY21" fmla="*/ 7643 h 480012"/>
                  <a:gd name="connsiteX22" fmla="*/ 213956 w 1720117"/>
                  <a:gd name="connsiteY22" fmla="*/ 159749 h 480012"/>
                  <a:gd name="connsiteX23" fmla="*/ 91586 w 1720117"/>
                  <a:gd name="connsiteY23" fmla="*/ 159749 h 480012"/>
                  <a:gd name="connsiteX24" fmla="*/ 91586 w 1720117"/>
                  <a:gd name="connsiteY24" fmla="*/ 7643 h 480012"/>
                  <a:gd name="connsiteX25" fmla="*/ 0 w 1720117"/>
                  <a:gd name="connsiteY25" fmla="*/ 7643 h 480012"/>
                  <a:gd name="connsiteX26" fmla="*/ 0 w 1720117"/>
                  <a:gd name="connsiteY26" fmla="*/ 392112 h 480012"/>
                  <a:gd name="connsiteX27" fmla="*/ 91586 w 1720117"/>
                  <a:gd name="connsiteY27" fmla="*/ 392112 h 480012"/>
                  <a:gd name="connsiteX28" fmla="*/ 91586 w 1720117"/>
                  <a:gd name="connsiteY28" fmla="*/ 231598 h 480012"/>
                  <a:gd name="connsiteX29" fmla="*/ 213956 w 1720117"/>
                  <a:gd name="connsiteY29" fmla="*/ 231598 h 480012"/>
                  <a:gd name="connsiteX30" fmla="*/ 213956 w 1720117"/>
                  <a:gd name="connsiteY30" fmla="*/ 392112 h 480012"/>
                  <a:gd name="connsiteX31" fmla="*/ 305542 w 1720117"/>
                  <a:gd name="connsiteY31" fmla="*/ 392112 h 480012"/>
                  <a:gd name="connsiteX32" fmla="*/ 305542 w 1720117"/>
                  <a:gd name="connsiteY32" fmla="*/ 7643 h 480012"/>
                  <a:gd name="connsiteX33" fmla="*/ 213956 w 1720117"/>
                  <a:gd name="connsiteY33" fmla="*/ 7643 h 480012"/>
                  <a:gd name="connsiteX34" fmla="*/ 718831 w 1720117"/>
                  <a:gd name="connsiteY34" fmla="*/ 320263 h 480012"/>
                  <a:gd name="connsiteX35" fmla="*/ 678045 w 1720117"/>
                  <a:gd name="connsiteY35" fmla="*/ 320263 h 480012"/>
                  <a:gd name="connsiteX36" fmla="*/ 678045 w 1720117"/>
                  <a:gd name="connsiteY36" fmla="*/ 7643 h 480012"/>
                  <a:gd name="connsiteX37" fmla="*/ 410981 w 1720117"/>
                  <a:gd name="connsiteY37" fmla="*/ 7643 h 480012"/>
                  <a:gd name="connsiteX38" fmla="*/ 410981 w 1720117"/>
                  <a:gd name="connsiteY38" fmla="*/ 40510 h 480012"/>
                  <a:gd name="connsiteX39" fmla="*/ 372499 w 1720117"/>
                  <a:gd name="connsiteY39" fmla="*/ 320263 h 480012"/>
                  <a:gd name="connsiteX40" fmla="*/ 344023 w 1720117"/>
                  <a:gd name="connsiteY40" fmla="*/ 320263 h 480012"/>
                  <a:gd name="connsiteX41" fmla="*/ 344023 w 1720117"/>
                  <a:gd name="connsiteY41" fmla="*/ 480012 h 480012"/>
                  <a:gd name="connsiteX42" fmla="*/ 428682 w 1720117"/>
                  <a:gd name="connsiteY42" fmla="*/ 480012 h 480012"/>
                  <a:gd name="connsiteX43" fmla="*/ 428682 w 1720117"/>
                  <a:gd name="connsiteY43" fmla="*/ 392112 h 480012"/>
                  <a:gd name="connsiteX44" fmla="*/ 634173 w 1720117"/>
                  <a:gd name="connsiteY44" fmla="*/ 392112 h 480012"/>
                  <a:gd name="connsiteX45" fmla="*/ 634173 w 1720117"/>
                  <a:gd name="connsiteY45" fmla="*/ 480012 h 480012"/>
                  <a:gd name="connsiteX46" fmla="*/ 718831 w 1720117"/>
                  <a:gd name="connsiteY46" fmla="*/ 480012 h 480012"/>
                  <a:gd name="connsiteX47" fmla="*/ 718831 w 1720117"/>
                  <a:gd name="connsiteY47" fmla="*/ 320263 h 480012"/>
                  <a:gd name="connsiteX48" fmla="*/ 1345309 w 1720117"/>
                  <a:gd name="connsiteY48" fmla="*/ 392112 h 480012"/>
                  <a:gd name="connsiteX49" fmla="*/ 1449208 w 1720117"/>
                  <a:gd name="connsiteY49" fmla="*/ 392112 h 480012"/>
                  <a:gd name="connsiteX50" fmla="*/ 1302209 w 1720117"/>
                  <a:gd name="connsiteY50" fmla="*/ 184973 h 480012"/>
                  <a:gd name="connsiteX51" fmla="*/ 1431510 w 1720117"/>
                  <a:gd name="connsiteY51" fmla="*/ 7643 h 480012"/>
                  <a:gd name="connsiteX52" fmla="*/ 1339156 w 1720117"/>
                  <a:gd name="connsiteY52" fmla="*/ 7643 h 480012"/>
                  <a:gd name="connsiteX53" fmla="*/ 1209854 w 1720117"/>
                  <a:gd name="connsiteY53" fmla="*/ 184973 h 480012"/>
                  <a:gd name="connsiteX54" fmla="*/ 1209854 w 1720117"/>
                  <a:gd name="connsiteY54" fmla="*/ 7643 h 480012"/>
                  <a:gd name="connsiteX55" fmla="*/ 1118271 w 1720117"/>
                  <a:gd name="connsiteY55" fmla="*/ 7643 h 480012"/>
                  <a:gd name="connsiteX56" fmla="*/ 1118271 w 1720117"/>
                  <a:gd name="connsiteY56" fmla="*/ 392112 h 480012"/>
                  <a:gd name="connsiteX57" fmla="*/ 1209854 w 1720117"/>
                  <a:gd name="connsiteY57" fmla="*/ 392112 h 480012"/>
                  <a:gd name="connsiteX58" fmla="*/ 1209854 w 1720117"/>
                  <a:gd name="connsiteY58" fmla="*/ 203317 h 480012"/>
                  <a:gd name="connsiteX59" fmla="*/ 1345309 w 1720117"/>
                  <a:gd name="connsiteY59" fmla="*/ 392112 h 480012"/>
                  <a:gd name="connsiteX60" fmla="*/ 904311 w 1720117"/>
                  <a:gd name="connsiteY60" fmla="*/ 71849 h 480012"/>
                  <a:gd name="connsiteX61" fmla="*/ 963576 w 1720117"/>
                  <a:gd name="connsiteY61" fmla="*/ 157456 h 480012"/>
                  <a:gd name="connsiteX62" fmla="*/ 963576 w 1720117"/>
                  <a:gd name="connsiteY62" fmla="*/ 165100 h 480012"/>
                  <a:gd name="connsiteX63" fmla="*/ 835817 w 1720117"/>
                  <a:gd name="connsiteY63" fmla="*/ 165100 h 480012"/>
                  <a:gd name="connsiteX64" fmla="*/ 904311 w 1720117"/>
                  <a:gd name="connsiteY64" fmla="*/ 71849 h 480012"/>
                  <a:gd name="connsiteX65" fmla="*/ 586452 w 1720117"/>
                  <a:gd name="connsiteY65" fmla="*/ 320263 h 480012"/>
                  <a:gd name="connsiteX66" fmla="*/ 457158 w 1720117"/>
                  <a:gd name="connsiteY66" fmla="*/ 320263 h 480012"/>
                  <a:gd name="connsiteX67" fmla="*/ 489483 w 1720117"/>
                  <a:gd name="connsiteY67" fmla="*/ 90957 h 480012"/>
                  <a:gd name="connsiteX68" fmla="*/ 489483 w 1720117"/>
                  <a:gd name="connsiteY68" fmla="*/ 79492 h 480012"/>
                  <a:gd name="connsiteX69" fmla="*/ 586452 w 1720117"/>
                  <a:gd name="connsiteY69" fmla="*/ 79492 h 480012"/>
                  <a:gd name="connsiteX70" fmla="*/ 586452 w 1720117"/>
                  <a:gd name="connsiteY70" fmla="*/ 320263 h 48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20117" h="480012">
                    <a:moveTo>
                      <a:pt x="1052854" y="366124"/>
                    </a:moveTo>
                    <a:lnTo>
                      <a:pt x="1052854" y="291982"/>
                    </a:lnTo>
                    <a:cubicBezTo>
                      <a:pt x="1024374" y="311090"/>
                      <a:pt x="976654" y="327907"/>
                      <a:pt x="932019" y="327907"/>
                    </a:cubicBezTo>
                    <a:cubicBezTo>
                      <a:pt x="865059" y="327907"/>
                      <a:pt x="839665" y="296569"/>
                      <a:pt x="835817" y="232362"/>
                    </a:cubicBezTo>
                    <a:lnTo>
                      <a:pt x="1056702" y="232362"/>
                    </a:lnTo>
                    <a:lnTo>
                      <a:pt x="1056702" y="184209"/>
                    </a:lnTo>
                    <a:cubicBezTo>
                      <a:pt x="1056702" y="50447"/>
                      <a:pt x="997437" y="0"/>
                      <a:pt x="905854" y="0"/>
                    </a:cubicBezTo>
                    <a:cubicBezTo>
                      <a:pt x="794259" y="0"/>
                      <a:pt x="741148" y="84843"/>
                      <a:pt x="741148" y="201024"/>
                    </a:cubicBezTo>
                    <a:cubicBezTo>
                      <a:pt x="741148" y="334786"/>
                      <a:pt x="807337" y="399756"/>
                      <a:pt x="924323" y="399756"/>
                    </a:cubicBezTo>
                    <a:cubicBezTo>
                      <a:pt x="982816" y="399756"/>
                      <a:pt x="1025917" y="384469"/>
                      <a:pt x="1052854" y="366124"/>
                    </a:cubicBezTo>
                    <a:close/>
                    <a:moveTo>
                      <a:pt x="1625449" y="399756"/>
                    </a:moveTo>
                    <a:cubicBezTo>
                      <a:pt x="1667778" y="399756"/>
                      <a:pt x="1697801" y="392112"/>
                      <a:pt x="1720118" y="376060"/>
                    </a:cubicBezTo>
                    <a:lnTo>
                      <a:pt x="1720118" y="301919"/>
                    </a:lnTo>
                    <a:cubicBezTo>
                      <a:pt x="1697029" y="317970"/>
                      <a:pt x="1669321" y="327907"/>
                      <a:pt x="1630840" y="327907"/>
                    </a:cubicBezTo>
                    <a:cubicBezTo>
                      <a:pt x="1565422" y="327907"/>
                      <a:pt x="1538486" y="277459"/>
                      <a:pt x="1538486" y="197967"/>
                    </a:cubicBezTo>
                    <a:cubicBezTo>
                      <a:pt x="1538486" y="114652"/>
                      <a:pt x="1571576" y="71849"/>
                      <a:pt x="1631612" y="71849"/>
                    </a:cubicBezTo>
                    <a:cubicBezTo>
                      <a:pt x="1667016" y="71849"/>
                      <a:pt x="1701649" y="84078"/>
                      <a:pt x="1720118" y="95543"/>
                    </a:cubicBezTo>
                    <a:lnTo>
                      <a:pt x="1720118" y="18344"/>
                    </a:lnTo>
                    <a:cubicBezTo>
                      <a:pt x="1700877" y="7643"/>
                      <a:pt x="1667016" y="0"/>
                      <a:pt x="1621601" y="0"/>
                    </a:cubicBezTo>
                    <a:cubicBezTo>
                      <a:pt x="1504624" y="0"/>
                      <a:pt x="1443817" y="83314"/>
                      <a:pt x="1443817" y="200260"/>
                    </a:cubicBezTo>
                    <a:cubicBezTo>
                      <a:pt x="1443817" y="328671"/>
                      <a:pt x="1503081" y="399756"/>
                      <a:pt x="1625449" y="399756"/>
                    </a:cubicBezTo>
                    <a:close/>
                    <a:moveTo>
                      <a:pt x="213956" y="7643"/>
                    </a:moveTo>
                    <a:lnTo>
                      <a:pt x="213956" y="159749"/>
                    </a:lnTo>
                    <a:lnTo>
                      <a:pt x="91586" y="159749"/>
                    </a:lnTo>
                    <a:lnTo>
                      <a:pt x="91586" y="7643"/>
                    </a:lnTo>
                    <a:lnTo>
                      <a:pt x="0" y="7643"/>
                    </a:lnTo>
                    <a:lnTo>
                      <a:pt x="0" y="392112"/>
                    </a:lnTo>
                    <a:lnTo>
                      <a:pt x="91586" y="392112"/>
                    </a:lnTo>
                    <a:lnTo>
                      <a:pt x="91586" y="231598"/>
                    </a:lnTo>
                    <a:lnTo>
                      <a:pt x="213956" y="231598"/>
                    </a:lnTo>
                    <a:lnTo>
                      <a:pt x="213956" y="392112"/>
                    </a:lnTo>
                    <a:lnTo>
                      <a:pt x="305542" y="392112"/>
                    </a:lnTo>
                    <a:lnTo>
                      <a:pt x="305542" y="7643"/>
                    </a:lnTo>
                    <a:lnTo>
                      <a:pt x="213956" y="7643"/>
                    </a:lnTo>
                    <a:close/>
                    <a:moveTo>
                      <a:pt x="718831" y="320263"/>
                    </a:moveTo>
                    <a:lnTo>
                      <a:pt x="678045" y="320263"/>
                    </a:lnTo>
                    <a:lnTo>
                      <a:pt x="678045" y="7643"/>
                    </a:lnTo>
                    <a:lnTo>
                      <a:pt x="410981" y="7643"/>
                    </a:lnTo>
                    <a:lnTo>
                      <a:pt x="410981" y="40510"/>
                    </a:lnTo>
                    <a:cubicBezTo>
                      <a:pt x="410981" y="134525"/>
                      <a:pt x="404824" y="256058"/>
                      <a:pt x="372499" y="320263"/>
                    </a:cubicBezTo>
                    <a:lnTo>
                      <a:pt x="344023" y="320263"/>
                    </a:lnTo>
                    <a:lnTo>
                      <a:pt x="344023" y="480012"/>
                    </a:lnTo>
                    <a:lnTo>
                      <a:pt x="428682" y="480012"/>
                    </a:lnTo>
                    <a:lnTo>
                      <a:pt x="428682" y="392112"/>
                    </a:lnTo>
                    <a:lnTo>
                      <a:pt x="634173" y="392112"/>
                    </a:lnTo>
                    <a:lnTo>
                      <a:pt x="634173" y="480012"/>
                    </a:lnTo>
                    <a:lnTo>
                      <a:pt x="718831" y="480012"/>
                    </a:lnTo>
                    <a:lnTo>
                      <a:pt x="718831" y="320263"/>
                    </a:lnTo>
                    <a:close/>
                    <a:moveTo>
                      <a:pt x="1345309" y="392112"/>
                    </a:moveTo>
                    <a:lnTo>
                      <a:pt x="1449208" y="392112"/>
                    </a:lnTo>
                    <a:lnTo>
                      <a:pt x="1302209" y="184973"/>
                    </a:lnTo>
                    <a:lnTo>
                      <a:pt x="1431510" y="7643"/>
                    </a:lnTo>
                    <a:lnTo>
                      <a:pt x="1339156" y="7643"/>
                    </a:lnTo>
                    <a:lnTo>
                      <a:pt x="1209854" y="184973"/>
                    </a:lnTo>
                    <a:lnTo>
                      <a:pt x="1209854" y="7643"/>
                    </a:lnTo>
                    <a:lnTo>
                      <a:pt x="1118271" y="7643"/>
                    </a:lnTo>
                    <a:lnTo>
                      <a:pt x="1118271" y="392112"/>
                    </a:lnTo>
                    <a:lnTo>
                      <a:pt x="1209854" y="392112"/>
                    </a:lnTo>
                    <a:lnTo>
                      <a:pt x="1209854" y="203317"/>
                    </a:lnTo>
                    <a:lnTo>
                      <a:pt x="1345309" y="392112"/>
                    </a:lnTo>
                    <a:close/>
                    <a:moveTo>
                      <a:pt x="904311" y="71849"/>
                    </a:moveTo>
                    <a:cubicBezTo>
                      <a:pt x="949717" y="71849"/>
                      <a:pt x="963576" y="109302"/>
                      <a:pt x="963576" y="157456"/>
                    </a:cubicBezTo>
                    <a:lnTo>
                      <a:pt x="963576" y="165100"/>
                    </a:lnTo>
                    <a:lnTo>
                      <a:pt x="835817" y="165100"/>
                    </a:lnTo>
                    <a:cubicBezTo>
                      <a:pt x="838122" y="103951"/>
                      <a:pt x="860439" y="71849"/>
                      <a:pt x="904311" y="71849"/>
                    </a:cubicBezTo>
                    <a:close/>
                    <a:moveTo>
                      <a:pt x="586452" y="320263"/>
                    </a:moveTo>
                    <a:lnTo>
                      <a:pt x="457158" y="320263"/>
                    </a:lnTo>
                    <a:cubicBezTo>
                      <a:pt x="482557" y="262172"/>
                      <a:pt x="489483" y="157456"/>
                      <a:pt x="489483" y="90957"/>
                    </a:cubicBezTo>
                    <a:lnTo>
                      <a:pt x="489483" y="79492"/>
                    </a:lnTo>
                    <a:lnTo>
                      <a:pt x="586452" y="79492"/>
                    </a:lnTo>
                    <a:lnTo>
                      <a:pt x="586452" y="32026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8F2022EB-3F36-1395-0010-FF2BBF58B9FF}"/>
                  </a:ext>
                </a:extLst>
              </p:cNvPr>
              <p:cNvSpPr/>
              <p:nvPr/>
            </p:nvSpPr>
            <p:spPr>
              <a:xfrm>
                <a:off x="247650" y="5210175"/>
                <a:ext cx="355568" cy="531224"/>
              </a:xfrm>
              <a:custGeom>
                <a:avLst/>
                <a:gdLst>
                  <a:gd name="connsiteX0" fmla="*/ 262443 w 355568"/>
                  <a:gd name="connsiteY0" fmla="*/ 531225 h 531224"/>
                  <a:gd name="connsiteX1" fmla="*/ 355568 w 355568"/>
                  <a:gd name="connsiteY1" fmla="*/ 531225 h 531224"/>
                  <a:gd name="connsiteX2" fmla="*/ 355568 w 355568"/>
                  <a:gd name="connsiteY2" fmla="*/ 0 h 531224"/>
                  <a:gd name="connsiteX3" fmla="*/ 220113 w 355568"/>
                  <a:gd name="connsiteY3" fmla="*/ 0 h 531224"/>
                  <a:gd name="connsiteX4" fmla="*/ 12314 w 355568"/>
                  <a:gd name="connsiteY4" fmla="*/ 171980 h 531224"/>
                  <a:gd name="connsiteX5" fmla="*/ 121601 w 355568"/>
                  <a:gd name="connsiteY5" fmla="*/ 351602 h 531224"/>
                  <a:gd name="connsiteX6" fmla="*/ 0 w 355568"/>
                  <a:gd name="connsiteY6" fmla="*/ 531225 h 531224"/>
                  <a:gd name="connsiteX7" fmla="*/ 100821 w 355568"/>
                  <a:gd name="connsiteY7" fmla="*/ 531225 h 531224"/>
                  <a:gd name="connsiteX8" fmla="*/ 236275 w 355568"/>
                  <a:gd name="connsiteY8" fmla="*/ 330200 h 531224"/>
                  <a:gd name="connsiteX9" fmla="*/ 189328 w 355568"/>
                  <a:gd name="connsiteY9" fmla="*/ 298861 h 531224"/>
                  <a:gd name="connsiteX10" fmla="*/ 104669 w 355568"/>
                  <a:gd name="connsiteY10" fmla="*/ 166628 h 531224"/>
                  <a:gd name="connsiteX11" fmla="*/ 220883 w 355568"/>
                  <a:gd name="connsiteY11" fmla="*/ 71849 h 531224"/>
                  <a:gd name="connsiteX12" fmla="*/ 262443 w 355568"/>
                  <a:gd name="connsiteY12" fmla="*/ 71849 h 531224"/>
                  <a:gd name="connsiteX13" fmla="*/ 262443 w 355568"/>
                  <a:gd name="connsiteY13" fmla="*/ 531225 h 53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568" h="531224">
                    <a:moveTo>
                      <a:pt x="262443" y="531225"/>
                    </a:moveTo>
                    <a:lnTo>
                      <a:pt x="355568" y="531225"/>
                    </a:lnTo>
                    <a:lnTo>
                      <a:pt x="355568" y="0"/>
                    </a:lnTo>
                    <a:lnTo>
                      <a:pt x="220113" y="0"/>
                    </a:lnTo>
                    <a:cubicBezTo>
                      <a:pt x="83889" y="0"/>
                      <a:pt x="12314" y="69556"/>
                      <a:pt x="12314" y="171980"/>
                    </a:cubicBezTo>
                    <a:cubicBezTo>
                      <a:pt x="12314" y="253765"/>
                      <a:pt x="51565" y="301919"/>
                      <a:pt x="121601" y="351602"/>
                    </a:cubicBezTo>
                    <a:lnTo>
                      <a:pt x="0" y="531225"/>
                    </a:lnTo>
                    <a:lnTo>
                      <a:pt x="100821" y="531225"/>
                    </a:lnTo>
                    <a:lnTo>
                      <a:pt x="236275" y="330200"/>
                    </a:lnTo>
                    <a:lnTo>
                      <a:pt x="189328" y="298861"/>
                    </a:lnTo>
                    <a:cubicBezTo>
                      <a:pt x="132376" y="260644"/>
                      <a:pt x="104669" y="230835"/>
                      <a:pt x="104669" y="166628"/>
                    </a:cubicBezTo>
                    <a:cubicBezTo>
                      <a:pt x="104669" y="110067"/>
                      <a:pt x="144690" y="71849"/>
                      <a:pt x="220883" y="71849"/>
                    </a:cubicBezTo>
                    <a:lnTo>
                      <a:pt x="262443" y="71849"/>
                    </a:lnTo>
                    <a:lnTo>
                      <a:pt x="262443" y="531225"/>
                    </a:lnTo>
                    <a:close/>
                  </a:path>
                </a:pathLst>
              </a:custGeom>
              <a:solidFill>
                <a:srgbClr val="FC3F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6EB3353-2D31-4C4E-8781-AF9C2F86E92F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1000499"/>
            <a:ext cx="0" cy="50415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0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12" pos="67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_Android+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FA15E8-4ECB-7D41-9B94-729A69D02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496" y="1340768"/>
            <a:ext cx="2310022" cy="4733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C4376163-F1FA-E94C-A0DA-A460A98E01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070507" y="1461108"/>
            <a:ext cx="2124000" cy="4332589"/>
          </a:xfrm>
          <a:prstGeom prst="roundRect">
            <a:avLst>
              <a:gd name="adj" fmla="val 7224"/>
            </a:avLst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anchor="t" anchorCtr="0"/>
          <a:lstStyle>
            <a:lvl1pPr algn="ctr">
              <a:defRPr sz="16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скриншота или </a:t>
            </a:r>
            <a:r>
              <a:rPr lang="ru-RU" dirty="0" err="1"/>
              <a:t>скринкаста</a:t>
            </a:r>
            <a:endParaRPr lang="ru-RU" dirty="0"/>
          </a:p>
          <a:p>
            <a:endParaRPr lang="en-US" dirty="0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44FB0E8A-11AF-8EB4-FE5C-1D9CCEAF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461945C-FD84-B730-3AAF-D870846806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6314" y="1330325"/>
            <a:ext cx="5940424" cy="47117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rgbClr val="2BF52C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22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 код+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39B8FC-F43A-D84B-898B-0A086C5413F4}"/>
              </a:ext>
            </a:extLst>
          </p:cNvPr>
          <p:cNvSpPr txBox="1"/>
          <p:nvPr userDrawn="1"/>
        </p:nvSpPr>
        <p:spPr>
          <a:xfrm>
            <a:off x="7616142" y="246540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ru-RU" dirty="0"/>
          </a:p>
        </p:txBody>
      </p:sp>
      <p:sp>
        <p:nvSpPr>
          <p:cNvPr id="8" name="Заголовок 21">
            <a:extLst>
              <a:ext uri="{FF2B5EF4-FFF2-40B4-BE49-F238E27FC236}">
                <a16:creationId xmlns:a16="http://schemas.microsoft.com/office/drawing/2014/main" id="{5079FF0B-317C-632C-A77B-8E164FB0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201FF692-A5E2-D3A0-5D68-0DA1D0CA9A2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2183" y="1836389"/>
            <a:ext cx="2808000" cy="28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C650F27-D039-A33F-908D-0FF166B70F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5551" y="4973637"/>
            <a:ext cx="3841297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676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37" userDrawn="1">
          <p15:clr>
            <a:srgbClr val="FBAE40"/>
          </p15:clr>
        </p15:guide>
        <p15:guide id="2" orient="horz" pos="3133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R код+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888801-A4E1-4C34-9FFA-2B067AE7B2E4}"/>
              </a:ext>
            </a:extLst>
          </p:cNvPr>
          <p:cNvSpPr/>
          <p:nvPr userDrawn="1"/>
        </p:nvSpPr>
        <p:spPr>
          <a:xfrm>
            <a:off x="4592754" y="1726157"/>
            <a:ext cx="3024000" cy="30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9B8FC-F43A-D84B-898B-0A086C5413F4}"/>
              </a:ext>
            </a:extLst>
          </p:cNvPr>
          <p:cNvSpPr txBox="1"/>
          <p:nvPr userDrawn="1"/>
        </p:nvSpPr>
        <p:spPr>
          <a:xfrm>
            <a:off x="7616142" y="246540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ru-RU" dirty="0"/>
          </a:p>
        </p:txBody>
      </p:sp>
      <p:sp>
        <p:nvSpPr>
          <p:cNvPr id="5" name="Заголовок 21">
            <a:extLst>
              <a:ext uri="{FF2B5EF4-FFF2-40B4-BE49-F238E27FC236}">
                <a16:creationId xmlns:a16="http://schemas.microsoft.com/office/drawing/2014/main" id="{67D84992-067A-810C-5B8D-7DA4A41E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16">
            <a:extLst>
              <a:ext uri="{FF2B5EF4-FFF2-40B4-BE49-F238E27FC236}">
                <a16:creationId xmlns:a16="http://schemas.microsoft.com/office/drawing/2014/main" id="{47B056FB-520B-D1A5-612C-EC9911FBC47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999" y="1836389"/>
            <a:ext cx="2808000" cy="28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A398351-DA4B-4047-83E4-47C95CB7C1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5551" y="4973637"/>
            <a:ext cx="3841297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3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17">
          <p15:clr>
            <a:srgbClr val="FBAE40"/>
          </p15:clr>
        </p15:guide>
        <p15:guide id="9" orient="horz" pos="3133" userDrawn="1">
          <p15:clr>
            <a:srgbClr val="FBAE40"/>
          </p15:clr>
        </p15:guide>
        <p15:guide id="11" orient="horz" pos="1137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QR кода+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422B0F0B-0874-5FE9-A271-50C501B6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16">
            <a:extLst>
              <a:ext uri="{FF2B5EF4-FFF2-40B4-BE49-F238E27FC236}">
                <a16:creationId xmlns:a16="http://schemas.microsoft.com/office/drawing/2014/main" id="{031470F4-EFD1-4225-9970-2D21D8D9E60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494144" y="1836389"/>
            <a:ext cx="2808000" cy="28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7" name="Рисунок 16">
            <a:extLst>
              <a:ext uri="{FF2B5EF4-FFF2-40B4-BE49-F238E27FC236}">
                <a16:creationId xmlns:a16="http://schemas.microsoft.com/office/drawing/2014/main" id="{403C2CBB-DE33-696B-0610-686A3A1264F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889855" y="1836389"/>
            <a:ext cx="2808000" cy="28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841CFCC-66BC-C6A1-D2E2-BF39F4D0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7496" y="4973637"/>
            <a:ext cx="3841297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D1FB9ABE-321E-1AA1-EF7D-41A5F7E2E7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3207" y="4969164"/>
            <a:ext cx="3841297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11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752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223" userDrawn="1">
          <p15:clr>
            <a:srgbClr val="FBAE40"/>
          </p15:clr>
        </p15:guide>
        <p15:guide id="4">
          <p15:clr>
            <a:srgbClr val="FBAE40"/>
          </p15:clr>
        </p15:guide>
        <p15:guide id="9" orient="horz" pos="3133" userDrawn="1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R кода+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26A467-B52A-3438-CFC2-77AE83291E5C}"/>
              </a:ext>
            </a:extLst>
          </p:cNvPr>
          <p:cNvSpPr/>
          <p:nvPr userDrawn="1"/>
        </p:nvSpPr>
        <p:spPr>
          <a:xfrm>
            <a:off x="6783408" y="1726157"/>
            <a:ext cx="3024000" cy="30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294B5C-8C81-0F21-E1FA-F5F52A70117E}"/>
              </a:ext>
            </a:extLst>
          </p:cNvPr>
          <p:cNvSpPr/>
          <p:nvPr userDrawn="1"/>
        </p:nvSpPr>
        <p:spPr>
          <a:xfrm>
            <a:off x="2384591" y="1726157"/>
            <a:ext cx="3024000" cy="30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1">
            <a:extLst>
              <a:ext uri="{FF2B5EF4-FFF2-40B4-BE49-F238E27FC236}">
                <a16:creationId xmlns:a16="http://schemas.microsoft.com/office/drawing/2014/main" id="{33F98C10-47D5-AA86-71AC-F66F99E53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5919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16">
            <a:extLst>
              <a:ext uri="{FF2B5EF4-FFF2-40B4-BE49-F238E27FC236}">
                <a16:creationId xmlns:a16="http://schemas.microsoft.com/office/drawing/2014/main" id="{1F62ED3A-1267-48D9-EC86-6E6A6568418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492591" y="1836389"/>
            <a:ext cx="2808000" cy="28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7" name="Рисунок 16">
            <a:extLst>
              <a:ext uri="{FF2B5EF4-FFF2-40B4-BE49-F238E27FC236}">
                <a16:creationId xmlns:a16="http://schemas.microsoft.com/office/drawing/2014/main" id="{69CF6714-D0F5-02BA-E0DD-52ED8ED43BE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891408" y="1836389"/>
            <a:ext cx="2808000" cy="28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7A95206-A66F-70D5-BF35-483E4396DD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7496" y="4973637"/>
            <a:ext cx="3841297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7A33C0B8-50A6-FDAA-31B1-263717DA46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3207" y="4969164"/>
            <a:ext cx="3841297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723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133" userDrawn="1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QR 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BABED2-10DA-774D-BC3A-295FA200672E}"/>
              </a:ext>
            </a:extLst>
          </p:cNvPr>
          <p:cNvSpPr/>
          <p:nvPr userDrawn="1"/>
        </p:nvSpPr>
        <p:spPr>
          <a:xfrm>
            <a:off x="10384532" y="0"/>
            <a:ext cx="1807468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1">
            <a:extLst>
              <a:ext uri="{FF2B5EF4-FFF2-40B4-BE49-F238E27FC236}">
                <a16:creationId xmlns:a16="http://schemas.microsoft.com/office/drawing/2014/main" id="{239F8D65-9CAF-0518-179D-0332ECF1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9666006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4A79EA-D955-B4A8-730A-D451787581E7}"/>
              </a:ext>
            </a:extLst>
          </p:cNvPr>
          <p:cNvSpPr/>
          <p:nvPr userDrawn="1"/>
        </p:nvSpPr>
        <p:spPr>
          <a:xfrm>
            <a:off x="3776310" y="1726157"/>
            <a:ext cx="3024000" cy="302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853BC-1B78-D039-8EDD-2107FD21FAA1}"/>
              </a:ext>
            </a:extLst>
          </p:cNvPr>
          <p:cNvSpPr txBox="1"/>
          <p:nvPr userDrawn="1"/>
        </p:nvSpPr>
        <p:spPr>
          <a:xfrm>
            <a:off x="5288310" y="246540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FD93C59-2102-6A40-5AB6-64E8ECA9BF5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84310" y="1836389"/>
            <a:ext cx="2808000" cy="28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5D3568B3-541D-CDE0-02A9-3BA910CC65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31" y="4980639"/>
            <a:ext cx="3841297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535824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 orient="horz" pos="3133" userDrawn="1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 QR код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4ACC7AC6-868E-4866-A4B3-0F74AF6F484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696423" y="1340768"/>
            <a:ext cx="2822509" cy="279431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14" name="Рисунок 16">
            <a:extLst>
              <a:ext uri="{FF2B5EF4-FFF2-40B4-BE49-F238E27FC236}">
                <a16:creationId xmlns:a16="http://schemas.microsoft.com/office/drawing/2014/main" id="{70FCE0B2-BB07-40FC-8358-8CBE511F533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851422" y="1340768"/>
            <a:ext cx="2822509" cy="279431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A39933-7FC2-0741-A185-FF887D692A74}"/>
              </a:ext>
            </a:extLst>
          </p:cNvPr>
          <p:cNvSpPr/>
          <p:nvPr userDrawn="1"/>
        </p:nvSpPr>
        <p:spPr>
          <a:xfrm>
            <a:off x="10384532" y="0"/>
            <a:ext cx="1807468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1273912-4E18-D3CD-F07D-4D32D701EC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80" y="4383897"/>
            <a:ext cx="3528000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C65139F6-4D2C-F418-F086-405275DBAA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01985" y="4379424"/>
            <a:ext cx="3564000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296236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266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2 QR код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7BEE33-686C-4EAA-9A3D-4FB44EEF2FAE}"/>
              </a:ext>
            </a:extLst>
          </p:cNvPr>
          <p:cNvSpPr/>
          <p:nvPr userDrawn="1"/>
        </p:nvSpPr>
        <p:spPr>
          <a:xfrm>
            <a:off x="5714504" y="1218345"/>
            <a:ext cx="3096344" cy="302846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36C0B5-8BD9-417C-9755-853CA732A1FC}"/>
              </a:ext>
            </a:extLst>
          </p:cNvPr>
          <p:cNvSpPr/>
          <p:nvPr userDrawn="1"/>
        </p:nvSpPr>
        <p:spPr>
          <a:xfrm>
            <a:off x="1563664" y="1218345"/>
            <a:ext cx="3096344" cy="302846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DD2711-101B-FE45-A6A0-A0BC6E128EDA}"/>
              </a:ext>
            </a:extLst>
          </p:cNvPr>
          <p:cNvSpPr/>
          <p:nvPr userDrawn="1"/>
        </p:nvSpPr>
        <p:spPr>
          <a:xfrm>
            <a:off x="10384532" y="0"/>
            <a:ext cx="1807468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исунок 16">
            <a:extLst>
              <a:ext uri="{FF2B5EF4-FFF2-40B4-BE49-F238E27FC236}">
                <a16:creationId xmlns:a16="http://schemas.microsoft.com/office/drawing/2014/main" id="{F92DC333-C480-D3C0-BB32-9F348138206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851422" y="1340768"/>
            <a:ext cx="2822509" cy="279431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6" name="Рисунок 16">
            <a:extLst>
              <a:ext uri="{FF2B5EF4-FFF2-40B4-BE49-F238E27FC236}">
                <a16:creationId xmlns:a16="http://schemas.microsoft.com/office/drawing/2014/main" id="{740CC387-1FBF-DEE8-9F26-026DA1CA1F1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696423" y="1340768"/>
            <a:ext cx="2822509" cy="279431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rgbClr val="ACACAC"/>
                </a:solidFill>
              </a:defRPr>
            </a:lvl1pPr>
          </a:lstStyle>
          <a:p>
            <a:pPr marL="0" marR="0" lvl="0" indent="0" algn="ctr" defTabSz="914400" rtl="0" eaLnBrk="1" fontAlgn="b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ru-RU" dirty="0"/>
              <a:t>Окно для вставки </a:t>
            </a:r>
            <a:r>
              <a:rPr lang="en-US" dirty="0"/>
              <a:t>QR </a:t>
            </a:r>
            <a:r>
              <a:rPr lang="ru-RU" dirty="0"/>
              <a:t>кода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30B4EAA6-E607-CDBD-BBBC-CC7BA4E428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880" y="4419223"/>
            <a:ext cx="3528000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8794B2C2-593B-C52F-7849-CB3FD4C8D5B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01985" y="4414750"/>
            <a:ext cx="3564000" cy="831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Подпись под </a:t>
            </a:r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104036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1640F1-07BA-DA48-BCC4-883B5301ACAB}"/>
              </a:ext>
            </a:extLst>
          </p:cNvPr>
          <p:cNvSpPr/>
          <p:nvPr userDrawn="1"/>
        </p:nvSpPr>
        <p:spPr>
          <a:xfrm>
            <a:off x="9670207" y="5923"/>
            <a:ext cx="2521794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1">
            <a:extLst>
              <a:ext uri="{FF2B5EF4-FFF2-40B4-BE49-F238E27FC236}">
                <a16:creationId xmlns:a16="http://schemas.microsoft.com/office/drawing/2014/main" id="{E03462F8-87AB-A41D-57EE-1000B0E0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0"/>
            <a:ext cx="9032389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B5C3DD0-3D33-B8D4-B872-1502CF0000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1117415"/>
            <a:ext cx="0" cy="49246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1D90FC2-ED7F-1E53-B605-2D8CB480AB8E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4000" y="2703684"/>
            <a:ext cx="0" cy="33383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016612B-BA21-0C70-095C-CB0B41AB9B2A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4E9E631-9458-2C7B-A25D-C93D26F8CBB6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A61415E-708B-D54E-22DC-B49E785ED355}"/>
                </a:ext>
              </a:extLst>
            </p:cNvPr>
            <p:cNvSpPr/>
            <p:nvPr/>
          </p:nvSpPr>
          <p:spPr>
            <a:xfrm>
              <a:off x="545743" y="6354206"/>
              <a:ext cx="1406439" cy="392478"/>
            </a:xfrm>
            <a:custGeom>
              <a:avLst/>
              <a:gdLst>
                <a:gd name="connsiteX0" fmla="*/ 1052854 w 1720117"/>
                <a:gd name="connsiteY0" fmla="*/ 366124 h 480012"/>
                <a:gd name="connsiteX1" fmla="*/ 1052854 w 1720117"/>
                <a:gd name="connsiteY1" fmla="*/ 291982 h 480012"/>
                <a:gd name="connsiteX2" fmla="*/ 932019 w 1720117"/>
                <a:gd name="connsiteY2" fmla="*/ 327907 h 480012"/>
                <a:gd name="connsiteX3" fmla="*/ 835817 w 1720117"/>
                <a:gd name="connsiteY3" fmla="*/ 232362 h 480012"/>
                <a:gd name="connsiteX4" fmla="*/ 1056702 w 1720117"/>
                <a:gd name="connsiteY4" fmla="*/ 232362 h 480012"/>
                <a:gd name="connsiteX5" fmla="*/ 1056702 w 1720117"/>
                <a:gd name="connsiteY5" fmla="*/ 184209 h 480012"/>
                <a:gd name="connsiteX6" fmla="*/ 905854 w 1720117"/>
                <a:gd name="connsiteY6" fmla="*/ 0 h 480012"/>
                <a:gd name="connsiteX7" fmla="*/ 741148 w 1720117"/>
                <a:gd name="connsiteY7" fmla="*/ 201024 h 480012"/>
                <a:gd name="connsiteX8" fmla="*/ 924323 w 1720117"/>
                <a:gd name="connsiteY8" fmla="*/ 399756 h 480012"/>
                <a:gd name="connsiteX9" fmla="*/ 1052854 w 1720117"/>
                <a:gd name="connsiteY9" fmla="*/ 366124 h 480012"/>
                <a:gd name="connsiteX10" fmla="*/ 1625449 w 1720117"/>
                <a:gd name="connsiteY10" fmla="*/ 399756 h 480012"/>
                <a:gd name="connsiteX11" fmla="*/ 1720118 w 1720117"/>
                <a:gd name="connsiteY11" fmla="*/ 376060 h 480012"/>
                <a:gd name="connsiteX12" fmla="*/ 1720118 w 1720117"/>
                <a:gd name="connsiteY12" fmla="*/ 301919 h 480012"/>
                <a:gd name="connsiteX13" fmla="*/ 1630840 w 1720117"/>
                <a:gd name="connsiteY13" fmla="*/ 327907 h 480012"/>
                <a:gd name="connsiteX14" fmla="*/ 1538486 w 1720117"/>
                <a:gd name="connsiteY14" fmla="*/ 197967 h 480012"/>
                <a:gd name="connsiteX15" fmla="*/ 1631612 w 1720117"/>
                <a:gd name="connsiteY15" fmla="*/ 71849 h 480012"/>
                <a:gd name="connsiteX16" fmla="*/ 1720118 w 1720117"/>
                <a:gd name="connsiteY16" fmla="*/ 95543 h 480012"/>
                <a:gd name="connsiteX17" fmla="*/ 1720118 w 1720117"/>
                <a:gd name="connsiteY17" fmla="*/ 18344 h 480012"/>
                <a:gd name="connsiteX18" fmla="*/ 1621601 w 1720117"/>
                <a:gd name="connsiteY18" fmla="*/ 0 h 480012"/>
                <a:gd name="connsiteX19" fmla="*/ 1443817 w 1720117"/>
                <a:gd name="connsiteY19" fmla="*/ 200260 h 480012"/>
                <a:gd name="connsiteX20" fmla="*/ 1625449 w 1720117"/>
                <a:gd name="connsiteY20" fmla="*/ 399756 h 480012"/>
                <a:gd name="connsiteX21" fmla="*/ 213956 w 1720117"/>
                <a:gd name="connsiteY21" fmla="*/ 7643 h 480012"/>
                <a:gd name="connsiteX22" fmla="*/ 213956 w 1720117"/>
                <a:gd name="connsiteY22" fmla="*/ 159749 h 480012"/>
                <a:gd name="connsiteX23" fmla="*/ 91586 w 1720117"/>
                <a:gd name="connsiteY23" fmla="*/ 159749 h 480012"/>
                <a:gd name="connsiteX24" fmla="*/ 91586 w 1720117"/>
                <a:gd name="connsiteY24" fmla="*/ 7643 h 480012"/>
                <a:gd name="connsiteX25" fmla="*/ 0 w 1720117"/>
                <a:gd name="connsiteY25" fmla="*/ 7643 h 480012"/>
                <a:gd name="connsiteX26" fmla="*/ 0 w 1720117"/>
                <a:gd name="connsiteY26" fmla="*/ 392112 h 480012"/>
                <a:gd name="connsiteX27" fmla="*/ 91586 w 1720117"/>
                <a:gd name="connsiteY27" fmla="*/ 392112 h 480012"/>
                <a:gd name="connsiteX28" fmla="*/ 91586 w 1720117"/>
                <a:gd name="connsiteY28" fmla="*/ 231598 h 480012"/>
                <a:gd name="connsiteX29" fmla="*/ 213956 w 1720117"/>
                <a:gd name="connsiteY29" fmla="*/ 231598 h 480012"/>
                <a:gd name="connsiteX30" fmla="*/ 213956 w 1720117"/>
                <a:gd name="connsiteY30" fmla="*/ 392112 h 480012"/>
                <a:gd name="connsiteX31" fmla="*/ 305542 w 1720117"/>
                <a:gd name="connsiteY31" fmla="*/ 392112 h 480012"/>
                <a:gd name="connsiteX32" fmla="*/ 305542 w 1720117"/>
                <a:gd name="connsiteY32" fmla="*/ 7643 h 480012"/>
                <a:gd name="connsiteX33" fmla="*/ 213956 w 1720117"/>
                <a:gd name="connsiteY33" fmla="*/ 7643 h 480012"/>
                <a:gd name="connsiteX34" fmla="*/ 718831 w 1720117"/>
                <a:gd name="connsiteY34" fmla="*/ 320263 h 480012"/>
                <a:gd name="connsiteX35" fmla="*/ 678045 w 1720117"/>
                <a:gd name="connsiteY35" fmla="*/ 320263 h 480012"/>
                <a:gd name="connsiteX36" fmla="*/ 678045 w 1720117"/>
                <a:gd name="connsiteY36" fmla="*/ 7643 h 480012"/>
                <a:gd name="connsiteX37" fmla="*/ 410981 w 1720117"/>
                <a:gd name="connsiteY37" fmla="*/ 7643 h 480012"/>
                <a:gd name="connsiteX38" fmla="*/ 410981 w 1720117"/>
                <a:gd name="connsiteY38" fmla="*/ 40510 h 480012"/>
                <a:gd name="connsiteX39" fmla="*/ 372499 w 1720117"/>
                <a:gd name="connsiteY39" fmla="*/ 320263 h 480012"/>
                <a:gd name="connsiteX40" fmla="*/ 344023 w 1720117"/>
                <a:gd name="connsiteY40" fmla="*/ 320263 h 480012"/>
                <a:gd name="connsiteX41" fmla="*/ 344023 w 1720117"/>
                <a:gd name="connsiteY41" fmla="*/ 480012 h 480012"/>
                <a:gd name="connsiteX42" fmla="*/ 428682 w 1720117"/>
                <a:gd name="connsiteY42" fmla="*/ 480012 h 480012"/>
                <a:gd name="connsiteX43" fmla="*/ 428682 w 1720117"/>
                <a:gd name="connsiteY43" fmla="*/ 392112 h 480012"/>
                <a:gd name="connsiteX44" fmla="*/ 634173 w 1720117"/>
                <a:gd name="connsiteY44" fmla="*/ 392112 h 480012"/>
                <a:gd name="connsiteX45" fmla="*/ 634173 w 1720117"/>
                <a:gd name="connsiteY45" fmla="*/ 480012 h 480012"/>
                <a:gd name="connsiteX46" fmla="*/ 718831 w 1720117"/>
                <a:gd name="connsiteY46" fmla="*/ 480012 h 480012"/>
                <a:gd name="connsiteX47" fmla="*/ 718831 w 1720117"/>
                <a:gd name="connsiteY47" fmla="*/ 320263 h 480012"/>
                <a:gd name="connsiteX48" fmla="*/ 1345309 w 1720117"/>
                <a:gd name="connsiteY48" fmla="*/ 392112 h 480012"/>
                <a:gd name="connsiteX49" fmla="*/ 1449208 w 1720117"/>
                <a:gd name="connsiteY49" fmla="*/ 392112 h 480012"/>
                <a:gd name="connsiteX50" fmla="*/ 1302209 w 1720117"/>
                <a:gd name="connsiteY50" fmla="*/ 184973 h 480012"/>
                <a:gd name="connsiteX51" fmla="*/ 1431510 w 1720117"/>
                <a:gd name="connsiteY51" fmla="*/ 7643 h 480012"/>
                <a:gd name="connsiteX52" fmla="*/ 1339156 w 1720117"/>
                <a:gd name="connsiteY52" fmla="*/ 7643 h 480012"/>
                <a:gd name="connsiteX53" fmla="*/ 1209854 w 1720117"/>
                <a:gd name="connsiteY53" fmla="*/ 184973 h 480012"/>
                <a:gd name="connsiteX54" fmla="*/ 1209854 w 1720117"/>
                <a:gd name="connsiteY54" fmla="*/ 7643 h 480012"/>
                <a:gd name="connsiteX55" fmla="*/ 1118271 w 1720117"/>
                <a:gd name="connsiteY55" fmla="*/ 7643 h 480012"/>
                <a:gd name="connsiteX56" fmla="*/ 1118271 w 1720117"/>
                <a:gd name="connsiteY56" fmla="*/ 392112 h 480012"/>
                <a:gd name="connsiteX57" fmla="*/ 1209854 w 1720117"/>
                <a:gd name="connsiteY57" fmla="*/ 392112 h 480012"/>
                <a:gd name="connsiteX58" fmla="*/ 1209854 w 1720117"/>
                <a:gd name="connsiteY58" fmla="*/ 203317 h 480012"/>
                <a:gd name="connsiteX59" fmla="*/ 1345309 w 1720117"/>
                <a:gd name="connsiteY59" fmla="*/ 392112 h 480012"/>
                <a:gd name="connsiteX60" fmla="*/ 904311 w 1720117"/>
                <a:gd name="connsiteY60" fmla="*/ 71849 h 480012"/>
                <a:gd name="connsiteX61" fmla="*/ 963576 w 1720117"/>
                <a:gd name="connsiteY61" fmla="*/ 157456 h 480012"/>
                <a:gd name="connsiteX62" fmla="*/ 963576 w 1720117"/>
                <a:gd name="connsiteY62" fmla="*/ 165100 h 480012"/>
                <a:gd name="connsiteX63" fmla="*/ 835817 w 1720117"/>
                <a:gd name="connsiteY63" fmla="*/ 165100 h 480012"/>
                <a:gd name="connsiteX64" fmla="*/ 904311 w 1720117"/>
                <a:gd name="connsiteY64" fmla="*/ 71849 h 480012"/>
                <a:gd name="connsiteX65" fmla="*/ 586452 w 1720117"/>
                <a:gd name="connsiteY65" fmla="*/ 320263 h 480012"/>
                <a:gd name="connsiteX66" fmla="*/ 457158 w 1720117"/>
                <a:gd name="connsiteY66" fmla="*/ 320263 h 480012"/>
                <a:gd name="connsiteX67" fmla="*/ 489483 w 1720117"/>
                <a:gd name="connsiteY67" fmla="*/ 90957 h 480012"/>
                <a:gd name="connsiteX68" fmla="*/ 489483 w 1720117"/>
                <a:gd name="connsiteY68" fmla="*/ 79492 h 480012"/>
                <a:gd name="connsiteX69" fmla="*/ 586452 w 1720117"/>
                <a:gd name="connsiteY69" fmla="*/ 79492 h 480012"/>
                <a:gd name="connsiteX70" fmla="*/ 586452 w 1720117"/>
                <a:gd name="connsiteY70" fmla="*/ 320263 h 48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20117" h="480012">
                  <a:moveTo>
                    <a:pt x="1052854" y="366124"/>
                  </a:moveTo>
                  <a:lnTo>
                    <a:pt x="1052854" y="291982"/>
                  </a:lnTo>
                  <a:cubicBezTo>
                    <a:pt x="1024374" y="311090"/>
                    <a:pt x="976654" y="327907"/>
                    <a:pt x="932019" y="327907"/>
                  </a:cubicBezTo>
                  <a:cubicBezTo>
                    <a:pt x="865059" y="327907"/>
                    <a:pt x="839665" y="296569"/>
                    <a:pt x="835817" y="232362"/>
                  </a:cubicBezTo>
                  <a:lnTo>
                    <a:pt x="1056702" y="232362"/>
                  </a:lnTo>
                  <a:lnTo>
                    <a:pt x="1056702" y="184209"/>
                  </a:lnTo>
                  <a:cubicBezTo>
                    <a:pt x="1056702" y="50447"/>
                    <a:pt x="997437" y="0"/>
                    <a:pt x="905854" y="0"/>
                  </a:cubicBezTo>
                  <a:cubicBezTo>
                    <a:pt x="794259" y="0"/>
                    <a:pt x="741148" y="84843"/>
                    <a:pt x="741148" y="201024"/>
                  </a:cubicBezTo>
                  <a:cubicBezTo>
                    <a:pt x="741148" y="334786"/>
                    <a:pt x="807337" y="399756"/>
                    <a:pt x="924323" y="399756"/>
                  </a:cubicBezTo>
                  <a:cubicBezTo>
                    <a:pt x="982816" y="399756"/>
                    <a:pt x="1025917" y="384469"/>
                    <a:pt x="1052854" y="366124"/>
                  </a:cubicBezTo>
                  <a:close/>
                  <a:moveTo>
                    <a:pt x="1625449" y="399756"/>
                  </a:moveTo>
                  <a:cubicBezTo>
                    <a:pt x="1667778" y="399756"/>
                    <a:pt x="1697801" y="392112"/>
                    <a:pt x="1720118" y="376060"/>
                  </a:cubicBezTo>
                  <a:lnTo>
                    <a:pt x="1720118" y="301919"/>
                  </a:lnTo>
                  <a:cubicBezTo>
                    <a:pt x="1697029" y="317970"/>
                    <a:pt x="1669321" y="327907"/>
                    <a:pt x="1630840" y="327907"/>
                  </a:cubicBezTo>
                  <a:cubicBezTo>
                    <a:pt x="1565422" y="327907"/>
                    <a:pt x="1538486" y="277459"/>
                    <a:pt x="1538486" y="197967"/>
                  </a:cubicBezTo>
                  <a:cubicBezTo>
                    <a:pt x="1538486" y="114652"/>
                    <a:pt x="1571576" y="71849"/>
                    <a:pt x="1631612" y="71849"/>
                  </a:cubicBezTo>
                  <a:cubicBezTo>
                    <a:pt x="1667016" y="71849"/>
                    <a:pt x="1701649" y="84078"/>
                    <a:pt x="1720118" y="95543"/>
                  </a:cubicBezTo>
                  <a:lnTo>
                    <a:pt x="1720118" y="18344"/>
                  </a:lnTo>
                  <a:cubicBezTo>
                    <a:pt x="1700877" y="7643"/>
                    <a:pt x="1667016" y="0"/>
                    <a:pt x="1621601" y="0"/>
                  </a:cubicBezTo>
                  <a:cubicBezTo>
                    <a:pt x="1504624" y="0"/>
                    <a:pt x="1443817" y="83314"/>
                    <a:pt x="1443817" y="200260"/>
                  </a:cubicBezTo>
                  <a:cubicBezTo>
                    <a:pt x="1443817" y="328671"/>
                    <a:pt x="1503081" y="399756"/>
                    <a:pt x="1625449" y="399756"/>
                  </a:cubicBezTo>
                  <a:close/>
                  <a:moveTo>
                    <a:pt x="213956" y="7643"/>
                  </a:moveTo>
                  <a:lnTo>
                    <a:pt x="213956" y="159749"/>
                  </a:lnTo>
                  <a:lnTo>
                    <a:pt x="91586" y="159749"/>
                  </a:lnTo>
                  <a:lnTo>
                    <a:pt x="91586" y="7643"/>
                  </a:lnTo>
                  <a:lnTo>
                    <a:pt x="0" y="7643"/>
                  </a:lnTo>
                  <a:lnTo>
                    <a:pt x="0" y="392112"/>
                  </a:lnTo>
                  <a:lnTo>
                    <a:pt x="91586" y="392112"/>
                  </a:lnTo>
                  <a:lnTo>
                    <a:pt x="91586" y="231598"/>
                  </a:lnTo>
                  <a:lnTo>
                    <a:pt x="213956" y="231598"/>
                  </a:lnTo>
                  <a:lnTo>
                    <a:pt x="213956" y="392112"/>
                  </a:lnTo>
                  <a:lnTo>
                    <a:pt x="305542" y="392112"/>
                  </a:lnTo>
                  <a:lnTo>
                    <a:pt x="305542" y="7643"/>
                  </a:lnTo>
                  <a:lnTo>
                    <a:pt x="213956" y="7643"/>
                  </a:lnTo>
                  <a:close/>
                  <a:moveTo>
                    <a:pt x="718831" y="320263"/>
                  </a:moveTo>
                  <a:lnTo>
                    <a:pt x="678045" y="320263"/>
                  </a:lnTo>
                  <a:lnTo>
                    <a:pt x="678045" y="7643"/>
                  </a:lnTo>
                  <a:lnTo>
                    <a:pt x="410981" y="7643"/>
                  </a:lnTo>
                  <a:lnTo>
                    <a:pt x="410981" y="40510"/>
                  </a:lnTo>
                  <a:cubicBezTo>
                    <a:pt x="410981" y="134525"/>
                    <a:pt x="404824" y="256058"/>
                    <a:pt x="372499" y="320263"/>
                  </a:cubicBezTo>
                  <a:lnTo>
                    <a:pt x="344023" y="320263"/>
                  </a:lnTo>
                  <a:lnTo>
                    <a:pt x="344023" y="480012"/>
                  </a:lnTo>
                  <a:lnTo>
                    <a:pt x="428682" y="480012"/>
                  </a:lnTo>
                  <a:lnTo>
                    <a:pt x="428682" y="392112"/>
                  </a:lnTo>
                  <a:lnTo>
                    <a:pt x="634173" y="392112"/>
                  </a:lnTo>
                  <a:lnTo>
                    <a:pt x="634173" y="480012"/>
                  </a:lnTo>
                  <a:lnTo>
                    <a:pt x="718831" y="480012"/>
                  </a:lnTo>
                  <a:lnTo>
                    <a:pt x="718831" y="320263"/>
                  </a:lnTo>
                  <a:close/>
                  <a:moveTo>
                    <a:pt x="1345309" y="392112"/>
                  </a:moveTo>
                  <a:lnTo>
                    <a:pt x="1449208" y="392112"/>
                  </a:lnTo>
                  <a:lnTo>
                    <a:pt x="1302209" y="184973"/>
                  </a:lnTo>
                  <a:lnTo>
                    <a:pt x="1431510" y="7643"/>
                  </a:lnTo>
                  <a:lnTo>
                    <a:pt x="1339156" y="7643"/>
                  </a:lnTo>
                  <a:lnTo>
                    <a:pt x="1209854" y="184973"/>
                  </a:lnTo>
                  <a:lnTo>
                    <a:pt x="1209854" y="7643"/>
                  </a:lnTo>
                  <a:lnTo>
                    <a:pt x="1118271" y="7643"/>
                  </a:lnTo>
                  <a:lnTo>
                    <a:pt x="1118271" y="392112"/>
                  </a:lnTo>
                  <a:lnTo>
                    <a:pt x="1209854" y="392112"/>
                  </a:lnTo>
                  <a:lnTo>
                    <a:pt x="1209854" y="203317"/>
                  </a:lnTo>
                  <a:lnTo>
                    <a:pt x="1345309" y="392112"/>
                  </a:lnTo>
                  <a:close/>
                  <a:moveTo>
                    <a:pt x="904311" y="71849"/>
                  </a:moveTo>
                  <a:cubicBezTo>
                    <a:pt x="949717" y="71849"/>
                    <a:pt x="963576" y="109302"/>
                    <a:pt x="963576" y="157456"/>
                  </a:cubicBezTo>
                  <a:lnTo>
                    <a:pt x="963576" y="165100"/>
                  </a:lnTo>
                  <a:lnTo>
                    <a:pt x="835817" y="165100"/>
                  </a:lnTo>
                  <a:cubicBezTo>
                    <a:pt x="838122" y="103951"/>
                    <a:pt x="860439" y="71849"/>
                    <a:pt x="904311" y="71849"/>
                  </a:cubicBezTo>
                  <a:close/>
                  <a:moveTo>
                    <a:pt x="586452" y="320263"/>
                  </a:moveTo>
                  <a:lnTo>
                    <a:pt x="457158" y="320263"/>
                  </a:lnTo>
                  <a:cubicBezTo>
                    <a:pt x="482557" y="262172"/>
                    <a:pt x="489483" y="157456"/>
                    <a:pt x="489483" y="90957"/>
                  </a:cubicBezTo>
                  <a:lnTo>
                    <a:pt x="489483" y="79492"/>
                  </a:lnTo>
                  <a:lnTo>
                    <a:pt x="586452" y="79492"/>
                  </a:lnTo>
                  <a:lnTo>
                    <a:pt x="586452" y="32026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36B514FE-2DC6-9180-7483-BF941E034539}"/>
                </a:ext>
              </a:extLst>
            </p:cNvPr>
            <p:cNvSpPr/>
            <p:nvPr/>
          </p:nvSpPr>
          <p:spPr>
            <a:xfrm>
              <a:off x="192087" y="6240463"/>
              <a:ext cx="290727" cy="434351"/>
            </a:xfrm>
            <a:custGeom>
              <a:avLst/>
              <a:gdLst>
                <a:gd name="connsiteX0" fmla="*/ 262443 w 355568"/>
                <a:gd name="connsiteY0" fmla="*/ 531225 h 531224"/>
                <a:gd name="connsiteX1" fmla="*/ 355568 w 355568"/>
                <a:gd name="connsiteY1" fmla="*/ 531225 h 531224"/>
                <a:gd name="connsiteX2" fmla="*/ 355568 w 355568"/>
                <a:gd name="connsiteY2" fmla="*/ 0 h 531224"/>
                <a:gd name="connsiteX3" fmla="*/ 220113 w 355568"/>
                <a:gd name="connsiteY3" fmla="*/ 0 h 531224"/>
                <a:gd name="connsiteX4" fmla="*/ 12314 w 355568"/>
                <a:gd name="connsiteY4" fmla="*/ 171980 h 531224"/>
                <a:gd name="connsiteX5" fmla="*/ 121601 w 355568"/>
                <a:gd name="connsiteY5" fmla="*/ 351602 h 531224"/>
                <a:gd name="connsiteX6" fmla="*/ 0 w 355568"/>
                <a:gd name="connsiteY6" fmla="*/ 531225 h 531224"/>
                <a:gd name="connsiteX7" fmla="*/ 100821 w 355568"/>
                <a:gd name="connsiteY7" fmla="*/ 531225 h 531224"/>
                <a:gd name="connsiteX8" fmla="*/ 236275 w 355568"/>
                <a:gd name="connsiteY8" fmla="*/ 330200 h 531224"/>
                <a:gd name="connsiteX9" fmla="*/ 189328 w 355568"/>
                <a:gd name="connsiteY9" fmla="*/ 298861 h 531224"/>
                <a:gd name="connsiteX10" fmla="*/ 104669 w 355568"/>
                <a:gd name="connsiteY10" fmla="*/ 166628 h 531224"/>
                <a:gd name="connsiteX11" fmla="*/ 220883 w 355568"/>
                <a:gd name="connsiteY11" fmla="*/ 71849 h 531224"/>
                <a:gd name="connsiteX12" fmla="*/ 262443 w 355568"/>
                <a:gd name="connsiteY12" fmla="*/ 71849 h 531224"/>
                <a:gd name="connsiteX13" fmla="*/ 262443 w 355568"/>
                <a:gd name="connsiteY13" fmla="*/ 531225 h 53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568" h="531224">
                  <a:moveTo>
                    <a:pt x="262443" y="531225"/>
                  </a:moveTo>
                  <a:lnTo>
                    <a:pt x="355568" y="531225"/>
                  </a:lnTo>
                  <a:lnTo>
                    <a:pt x="355568" y="0"/>
                  </a:lnTo>
                  <a:lnTo>
                    <a:pt x="220113" y="0"/>
                  </a:lnTo>
                  <a:cubicBezTo>
                    <a:pt x="83889" y="0"/>
                    <a:pt x="12314" y="69556"/>
                    <a:pt x="12314" y="171980"/>
                  </a:cubicBezTo>
                  <a:cubicBezTo>
                    <a:pt x="12314" y="253765"/>
                    <a:pt x="51565" y="301919"/>
                    <a:pt x="121601" y="351602"/>
                  </a:cubicBezTo>
                  <a:lnTo>
                    <a:pt x="0" y="531225"/>
                  </a:lnTo>
                  <a:lnTo>
                    <a:pt x="100821" y="531225"/>
                  </a:lnTo>
                  <a:lnTo>
                    <a:pt x="236275" y="330200"/>
                  </a:lnTo>
                  <a:lnTo>
                    <a:pt x="189328" y="298861"/>
                  </a:lnTo>
                  <a:cubicBezTo>
                    <a:pt x="132376" y="260644"/>
                    <a:pt x="104669" y="230835"/>
                    <a:pt x="104669" y="166628"/>
                  </a:cubicBezTo>
                  <a:cubicBezTo>
                    <a:pt x="104669" y="110067"/>
                    <a:pt x="144690" y="71849"/>
                    <a:pt x="220883" y="71849"/>
                  </a:cubicBezTo>
                  <a:lnTo>
                    <a:pt x="262443" y="71849"/>
                  </a:lnTo>
                  <a:lnTo>
                    <a:pt x="262443" y="531225"/>
                  </a:lnTo>
                  <a:close/>
                </a:path>
              </a:pathLst>
            </a:custGeom>
            <a:solidFill>
              <a:srgbClr val="FC3F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5">
            <a:extLst>
              <a:ext uri="{FF2B5EF4-FFF2-40B4-BE49-F238E27FC236}">
                <a16:creationId xmlns:a16="http://schemas.microsoft.com/office/drawing/2014/main" id="{E656F5D7-523C-D5E5-80A7-EF460C4680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2350" y="1145680"/>
            <a:ext cx="5506695" cy="65319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01166C9F-2D8A-8C52-9882-FD59121654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2350" y="1805359"/>
            <a:ext cx="5506695" cy="950424"/>
          </a:xfrm>
          <a:prstGeom prst="rect">
            <a:avLst/>
          </a:prstGeom>
        </p:spPr>
        <p:txBody>
          <a:bodyPr wrap="square" lIns="0" tIns="0" rIns="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2"/>
                </a:solidFill>
                <a:latin typeface="+mn-lt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Руководитель службы мобильной </a:t>
            </a:r>
            <a:br>
              <a:rPr lang="ru-RU" dirty="0"/>
            </a:br>
            <a:r>
              <a:rPr lang="ru-RU" dirty="0"/>
              <a:t>разработки Яндекс Маркета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9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5" pos="7423">
          <p15:clr>
            <a:srgbClr val="FBAE40"/>
          </p15:clr>
        </p15:guide>
        <p15:guide id="8" pos="7357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1640F1-07BA-DA48-BCC4-883B5301ACAB}"/>
              </a:ext>
            </a:extLst>
          </p:cNvPr>
          <p:cNvSpPr/>
          <p:nvPr userDrawn="1"/>
        </p:nvSpPr>
        <p:spPr>
          <a:xfrm>
            <a:off x="9670207" y="5923"/>
            <a:ext cx="2521794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1">
            <a:extLst>
              <a:ext uri="{FF2B5EF4-FFF2-40B4-BE49-F238E27FC236}">
                <a16:creationId xmlns:a16="http://schemas.microsoft.com/office/drawing/2014/main" id="{8245DE2D-E627-5971-6BBC-CAC225B6C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0"/>
            <a:ext cx="9032389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4BFFEBE-E762-FC28-ED95-9563FE8A8414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1117415"/>
            <a:ext cx="0" cy="49246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A4F153C-5781-79CD-D372-36D03E107E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943999" y="3681410"/>
            <a:ext cx="1" cy="236061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5D16E6C-E5D1-21EE-D84A-850EA93CAD08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9DA5005-7E99-4143-9961-EAF372848FC5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A689063E-B3CE-12D6-ACBC-F2313ED37D23}"/>
                </a:ext>
              </a:extLst>
            </p:cNvPr>
            <p:cNvSpPr/>
            <p:nvPr/>
          </p:nvSpPr>
          <p:spPr>
            <a:xfrm>
              <a:off x="545743" y="6354206"/>
              <a:ext cx="1406439" cy="392478"/>
            </a:xfrm>
            <a:custGeom>
              <a:avLst/>
              <a:gdLst>
                <a:gd name="connsiteX0" fmla="*/ 1052854 w 1720117"/>
                <a:gd name="connsiteY0" fmla="*/ 366124 h 480012"/>
                <a:gd name="connsiteX1" fmla="*/ 1052854 w 1720117"/>
                <a:gd name="connsiteY1" fmla="*/ 291982 h 480012"/>
                <a:gd name="connsiteX2" fmla="*/ 932019 w 1720117"/>
                <a:gd name="connsiteY2" fmla="*/ 327907 h 480012"/>
                <a:gd name="connsiteX3" fmla="*/ 835817 w 1720117"/>
                <a:gd name="connsiteY3" fmla="*/ 232362 h 480012"/>
                <a:gd name="connsiteX4" fmla="*/ 1056702 w 1720117"/>
                <a:gd name="connsiteY4" fmla="*/ 232362 h 480012"/>
                <a:gd name="connsiteX5" fmla="*/ 1056702 w 1720117"/>
                <a:gd name="connsiteY5" fmla="*/ 184209 h 480012"/>
                <a:gd name="connsiteX6" fmla="*/ 905854 w 1720117"/>
                <a:gd name="connsiteY6" fmla="*/ 0 h 480012"/>
                <a:gd name="connsiteX7" fmla="*/ 741148 w 1720117"/>
                <a:gd name="connsiteY7" fmla="*/ 201024 h 480012"/>
                <a:gd name="connsiteX8" fmla="*/ 924323 w 1720117"/>
                <a:gd name="connsiteY8" fmla="*/ 399756 h 480012"/>
                <a:gd name="connsiteX9" fmla="*/ 1052854 w 1720117"/>
                <a:gd name="connsiteY9" fmla="*/ 366124 h 480012"/>
                <a:gd name="connsiteX10" fmla="*/ 1625449 w 1720117"/>
                <a:gd name="connsiteY10" fmla="*/ 399756 h 480012"/>
                <a:gd name="connsiteX11" fmla="*/ 1720118 w 1720117"/>
                <a:gd name="connsiteY11" fmla="*/ 376060 h 480012"/>
                <a:gd name="connsiteX12" fmla="*/ 1720118 w 1720117"/>
                <a:gd name="connsiteY12" fmla="*/ 301919 h 480012"/>
                <a:gd name="connsiteX13" fmla="*/ 1630840 w 1720117"/>
                <a:gd name="connsiteY13" fmla="*/ 327907 h 480012"/>
                <a:gd name="connsiteX14" fmla="*/ 1538486 w 1720117"/>
                <a:gd name="connsiteY14" fmla="*/ 197967 h 480012"/>
                <a:gd name="connsiteX15" fmla="*/ 1631612 w 1720117"/>
                <a:gd name="connsiteY15" fmla="*/ 71849 h 480012"/>
                <a:gd name="connsiteX16" fmla="*/ 1720118 w 1720117"/>
                <a:gd name="connsiteY16" fmla="*/ 95543 h 480012"/>
                <a:gd name="connsiteX17" fmla="*/ 1720118 w 1720117"/>
                <a:gd name="connsiteY17" fmla="*/ 18344 h 480012"/>
                <a:gd name="connsiteX18" fmla="*/ 1621601 w 1720117"/>
                <a:gd name="connsiteY18" fmla="*/ 0 h 480012"/>
                <a:gd name="connsiteX19" fmla="*/ 1443817 w 1720117"/>
                <a:gd name="connsiteY19" fmla="*/ 200260 h 480012"/>
                <a:gd name="connsiteX20" fmla="*/ 1625449 w 1720117"/>
                <a:gd name="connsiteY20" fmla="*/ 399756 h 480012"/>
                <a:gd name="connsiteX21" fmla="*/ 213956 w 1720117"/>
                <a:gd name="connsiteY21" fmla="*/ 7643 h 480012"/>
                <a:gd name="connsiteX22" fmla="*/ 213956 w 1720117"/>
                <a:gd name="connsiteY22" fmla="*/ 159749 h 480012"/>
                <a:gd name="connsiteX23" fmla="*/ 91586 w 1720117"/>
                <a:gd name="connsiteY23" fmla="*/ 159749 h 480012"/>
                <a:gd name="connsiteX24" fmla="*/ 91586 w 1720117"/>
                <a:gd name="connsiteY24" fmla="*/ 7643 h 480012"/>
                <a:gd name="connsiteX25" fmla="*/ 0 w 1720117"/>
                <a:gd name="connsiteY25" fmla="*/ 7643 h 480012"/>
                <a:gd name="connsiteX26" fmla="*/ 0 w 1720117"/>
                <a:gd name="connsiteY26" fmla="*/ 392112 h 480012"/>
                <a:gd name="connsiteX27" fmla="*/ 91586 w 1720117"/>
                <a:gd name="connsiteY27" fmla="*/ 392112 h 480012"/>
                <a:gd name="connsiteX28" fmla="*/ 91586 w 1720117"/>
                <a:gd name="connsiteY28" fmla="*/ 231598 h 480012"/>
                <a:gd name="connsiteX29" fmla="*/ 213956 w 1720117"/>
                <a:gd name="connsiteY29" fmla="*/ 231598 h 480012"/>
                <a:gd name="connsiteX30" fmla="*/ 213956 w 1720117"/>
                <a:gd name="connsiteY30" fmla="*/ 392112 h 480012"/>
                <a:gd name="connsiteX31" fmla="*/ 305542 w 1720117"/>
                <a:gd name="connsiteY31" fmla="*/ 392112 h 480012"/>
                <a:gd name="connsiteX32" fmla="*/ 305542 w 1720117"/>
                <a:gd name="connsiteY32" fmla="*/ 7643 h 480012"/>
                <a:gd name="connsiteX33" fmla="*/ 213956 w 1720117"/>
                <a:gd name="connsiteY33" fmla="*/ 7643 h 480012"/>
                <a:gd name="connsiteX34" fmla="*/ 718831 w 1720117"/>
                <a:gd name="connsiteY34" fmla="*/ 320263 h 480012"/>
                <a:gd name="connsiteX35" fmla="*/ 678045 w 1720117"/>
                <a:gd name="connsiteY35" fmla="*/ 320263 h 480012"/>
                <a:gd name="connsiteX36" fmla="*/ 678045 w 1720117"/>
                <a:gd name="connsiteY36" fmla="*/ 7643 h 480012"/>
                <a:gd name="connsiteX37" fmla="*/ 410981 w 1720117"/>
                <a:gd name="connsiteY37" fmla="*/ 7643 h 480012"/>
                <a:gd name="connsiteX38" fmla="*/ 410981 w 1720117"/>
                <a:gd name="connsiteY38" fmla="*/ 40510 h 480012"/>
                <a:gd name="connsiteX39" fmla="*/ 372499 w 1720117"/>
                <a:gd name="connsiteY39" fmla="*/ 320263 h 480012"/>
                <a:gd name="connsiteX40" fmla="*/ 344023 w 1720117"/>
                <a:gd name="connsiteY40" fmla="*/ 320263 h 480012"/>
                <a:gd name="connsiteX41" fmla="*/ 344023 w 1720117"/>
                <a:gd name="connsiteY41" fmla="*/ 480012 h 480012"/>
                <a:gd name="connsiteX42" fmla="*/ 428682 w 1720117"/>
                <a:gd name="connsiteY42" fmla="*/ 480012 h 480012"/>
                <a:gd name="connsiteX43" fmla="*/ 428682 w 1720117"/>
                <a:gd name="connsiteY43" fmla="*/ 392112 h 480012"/>
                <a:gd name="connsiteX44" fmla="*/ 634173 w 1720117"/>
                <a:gd name="connsiteY44" fmla="*/ 392112 h 480012"/>
                <a:gd name="connsiteX45" fmla="*/ 634173 w 1720117"/>
                <a:gd name="connsiteY45" fmla="*/ 480012 h 480012"/>
                <a:gd name="connsiteX46" fmla="*/ 718831 w 1720117"/>
                <a:gd name="connsiteY46" fmla="*/ 480012 h 480012"/>
                <a:gd name="connsiteX47" fmla="*/ 718831 w 1720117"/>
                <a:gd name="connsiteY47" fmla="*/ 320263 h 480012"/>
                <a:gd name="connsiteX48" fmla="*/ 1345309 w 1720117"/>
                <a:gd name="connsiteY48" fmla="*/ 392112 h 480012"/>
                <a:gd name="connsiteX49" fmla="*/ 1449208 w 1720117"/>
                <a:gd name="connsiteY49" fmla="*/ 392112 h 480012"/>
                <a:gd name="connsiteX50" fmla="*/ 1302209 w 1720117"/>
                <a:gd name="connsiteY50" fmla="*/ 184973 h 480012"/>
                <a:gd name="connsiteX51" fmla="*/ 1431510 w 1720117"/>
                <a:gd name="connsiteY51" fmla="*/ 7643 h 480012"/>
                <a:gd name="connsiteX52" fmla="*/ 1339156 w 1720117"/>
                <a:gd name="connsiteY52" fmla="*/ 7643 h 480012"/>
                <a:gd name="connsiteX53" fmla="*/ 1209854 w 1720117"/>
                <a:gd name="connsiteY53" fmla="*/ 184973 h 480012"/>
                <a:gd name="connsiteX54" fmla="*/ 1209854 w 1720117"/>
                <a:gd name="connsiteY54" fmla="*/ 7643 h 480012"/>
                <a:gd name="connsiteX55" fmla="*/ 1118271 w 1720117"/>
                <a:gd name="connsiteY55" fmla="*/ 7643 h 480012"/>
                <a:gd name="connsiteX56" fmla="*/ 1118271 w 1720117"/>
                <a:gd name="connsiteY56" fmla="*/ 392112 h 480012"/>
                <a:gd name="connsiteX57" fmla="*/ 1209854 w 1720117"/>
                <a:gd name="connsiteY57" fmla="*/ 392112 h 480012"/>
                <a:gd name="connsiteX58" fmla="*/ 1209854 w 1720117"/>
                <a:gd name="connsiteY58" fmla="*/ 203317 h 480012"/>
                <a:gd name="connsiteX59" fmla="*/ 1345309 w 1720117"/>
                <a:gd name="connsiteY59" fmla="*/ 392112 h 480012"/>
                <a:gd name="connsiteX60" fmla="*/ 904311 w 1720117"/>
                <a:gd name="connsiteY60" fmla="*/ 71849 h 480012"/>
                <a:gd name="connsiteX61" fmla="*/ 963576 w 1720117"/>
                <a:gd name="connsiteY61" fmla="*/ 157456 h 480012"/>
                <a:gd name="connsiteX62" fmla="*/ 963576 w 1720117"/>
                <a:gd name="connsiteY62" fmla="*/ 165100 h 480012"/>
                <a:gd name="connsiteX63" fmla="*/ 835817 w 1720117"/>
                <a:gd name="connsiteY63" fmla="*/ 165100 h 480012"/>
                <a:gd name="connsiteX64" fmla="*/ 904311 w 1720117"/>
                <a:gd name="connsiteY64" fmla="*/ 71849 h 480012"/>
                <a:gd name="connsiteX65" fmla="*/ 586452 w 1720117"/>
                <a:gd name="connsiteY65" fmla="*/ 320263 h 480012"/>
                <a:gd name="connsiteX66" fmla="*/ 457158 w 1720117"/>
                <a:gd name="connsiteY66" fmla="*/ 320263 h 480012"/>
                <a:gd name="connsiteX67" fmla="*/ 489483 w 1720117"/>
                <a:gd name="connsiteY67" fmla="*/ 90957 h 480012"/>
                <a:gd name="connsiteX68" fmla="*/ 489483 w 1720117"/>
                <a:gd name="connsiteY68" fmla="*/ 79492 h 480012"/>
                <a:gd name="connsiteX69" fmla="*/ 586452 w 1720117"/>
                <a:gd name="connsiteY69" fmla="*/ 79492 h 480012"/>
                <a:gd name="connsiteX70" fmla="*/ 586452 w 1720117"/>
                <a:gd name="connsiteY70" fmla="*/ 320263 h 48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20117" h="480012">
                  <a:moveTo>
                    <a:pt x="1052854" y="366124"/>
                  </a:moveTo>
                  <a:lnTo>
                    <a:pt x="1052854" y="291982"/>
                  </a:lnTo>
                  <a:cubicBezTo>
                    <a:pt x="1024374" y="311090"/>
                    <a:pt x="976654" y="327907"/>
                    <a:pt x="932019" y="327907"/>
                  </a:cubicBezTo>
                  <a:cubicBezTo>
                    <a:pt x="865059" y="327907"/>
                    <a:pt x="839665" y="296569"/>
                    <a:pt x="835817" y="232362"/>
                  </a:cubicBezTo>
                  <a:lnTo>
                    <a:pt x="1056702" y="232362"/>
                  </a:lnTo>
                  <a:lnTo>
                    <a:pt x="1056702" y="184209"/>
                  </a:lnTo>
                  <a:cubicBezTo>
                    <a:pt x="1056702" y="50447"/>
                    <a:pt x="997437" y="0"/>
                    <a:pt x="905854" y="0"/>
                  </a:cubicBezTo>
                  <a:cubicBezTo>
                    <a:pt x="794259" y="0"/>
                    <a:pt x="741148" y="84843"/>
                    <a:pt x="741148" y="201024"/>
                  </a:cubicBezTo>
                  <a:cubicBezTo>
                    <a:pt x="741148" y="334786"/>
                    <a:pt x="807337" y="399756"/>
                    <a:pt x="924323" y="399756"/>
                  </a:cubicBezTo>
                  <a:cubicBezTo>
                    <a:pt x="982816" y="399756"/>
                    <a:pt x="1025917" y="384469"/>
                    <a:pt x="1052854" y="366124"/>
                  </a:cubicBezTo>
                  <a:close/>
                  <a:moveTo>
                    <a:pt x="1625449" y="399756"/>
                  </a:moveTo>
                  <a:cubicBezTo>
                    <a:pt x="1667778" y="399756"/>
                    <a:pt x="1697801" y="392112"/>
                    <a:pt x="1720118" y="376060"/>
                  </a:cubicBezTo>
                  <a:lnTo>
                    <a:pt x="1720118" y="301919"/>
                  </a:lnTo>
                  <a:cubicBezTo>
                    <a:pt x="1697029" y="317970"/>
                    <a:pt x="1669321" y="327907"/>
                    <a:pt x="1630840" y="327907"/>
                  </a:cubicBezTo>
                  <a:cubicBezTo>
                    <a:pt x="1565422" y="327907"/>
                    <a:pt x="1538486" y="277459"/>
                    <a:pt x="1538486" y="197967"/>
                  </a:cubicBezTo>
                  <a:cubicBezTo>
                    <a:pt x="1538486" y="114652"/>
                    <a:pt x="1571576" y="71849"/>
                    <a:pt x="1631612" y="71849"/>
                  </a:cubicBezTo>
                  <a:cubicBezTo>
                    <a:pt x="1667016" y="71849"/>
                    <a:pt x="1701649" y="84078"/>
                    <a:pt x="1720118" y="95543"/>
                  </a:cubicBezTo>
                  <a:lnTo>
                    <a:pt x="1720118" y="18344"/>
                  </a:lnTo>
                  <a:cubicBezTo>
                    <a:pt x="1700877" y="7643"/>
                    <a:pt x="1667016" y="0"/>
                    <a:pt x="1621601" y="0"/>
                  </a:cubicBezTo>
                  <a:cubicBezTo>
                    <a:pt x="1504624" y="0"/>
                    <a:pt x="1443817" y="83314"/>
                    <a:pt x="1443817" y="200260"/>
                  </a:cubicBezTo>
                  <a:cubicBezTo>
                    <a:pt x="1443817" y="328671"/>
                    <a:pt x="1503081" y="399756"/>
                    <a:pt x="1625449" y="399756"/>
                  </a:cubicBezTo>
                  <a:close/>
                  <a:moveTo>
                    <a:pt x="213956" y="7643"/>
                  </a:moveTo>
                  <a:lnTo>
                    <a:pt x="213956" y="159749"/>
                  </a:lnTo>
                  <a:lnTo>
                    <a:pt x="91586" y="159749"/>
                  </a:lnTo>
                  <a:lnTo>
                    <a:pt x="91586" y="7643"/>
                  </a:lnTo>
                  <a:lnTo>
                    <a:pt x="0" y="7643"/>
                  </a:lnTo>
                  <a:lnTo>
                    <a:pt x="0" y="392112"/>
                  </a:lnTo>
                  <a:lnTo>
                    <a:pt x="91586" y="392112"/>
                  </a:lnTo>
                  <a:lnTo>
                    <a:pt x="91586" y="231598"/>
                  </a:lnTo>
                  <a:lnTo>
                    <a:pt x="213956" y="231598"/>
                  </a:lnTo>
                  <a:lnTo>
                    <a:pt x="213956" y="392112"/>
                  </a:lnTo>
                  <a:lnTo>
                    <a:pt x="305542" y="392112"/>
                  </a:lnTo>
                  <a:lnTo>
                    <a:pt x="305542" y="7643"/>
                  </a:lnTo>
                  <a:lnTo>
                    <a:pt x="213956" y="7643"/>
                  </a:lnTo>
                  <a:close/>
                  <a:moveTo>
                    <a:pt x="718831" y="320263"/>
                  </a:moveTo>
                  <a:lnTo>
                    <a:pt x="678045" y="320263"/>
                  </a:lnTo>
                  <a:lnTo>
                    <a:pt x="678045" y="7643"/>
                  </a:lnTo>
                  <a:lnTo>
                    <a:pt x="410981" y="7643"/>
                  </a:lnTo>
                  <a:lnTo>
                    <a:pt x="410981" y="40510"/>
                  </a:lnTo>
                  <a:cubicBezTo>
                    <a:pt x="410981" y="134525"/>
                    <a:pt x="404824" y="256058"/>
                    <a:pt x="372499" y="320263"/>
                  </a:cubicBezTo>
                  <a:lnTo>
                    <a:pt x="344023" y="320263"/>
                  </a:lnTo>
                  <a:lnTo>
                    <a:pt x="344023" y="480012"/>
                  </a:lnTo>
                  <a:lnTo>
                    <a:pt x="428682" y="480012"/>
                  </a:lnTo>
                  <a:lnTo>
                    <a:pt x="428682" y="392112"/>
                  </a:lnTo>
                  <a:lnTo>
                    <a:pt x="634173" y="392112"/>
                  </a:lnTo>
                  <a:lnTo>
                    <a:pt x="634173" y="480012"/>
                  </a:lnTo>
                  <a:lnTo>
                    <a:pt x="718831" y="480012"/>
                  </a:lnTo>
                  <a:lnTo>
                    <a:pt x="718831" y="320263"/>
                  </a:lnTo>
                  <a:close/>
                  <a:moveTo>
                    <a:pt x="1345309" y="392112"/>
                  </a:moveTo>
                  <a:lnTo>
                    <a:pt x="1449208" y="392112"/>
                  </a:lnTo>
                  <a:lnTo>
                    <a:pt x="1302209" y="184973"/>
                  </a:lnTo>
                  <a:lnTo>
                    <a:pt x="1431510" y="7643"/>
                  </a:lnTo>
                  <a:lnTo>
                    <a:pt x="1339156" y="7643"/>
                  </a:lnTo>
                  <a:lnTo>
                    <a:pt x="1209854" y="184973"/>
                  </a:lnTo>
                  <a:lnTo>
                    <a:pt x="1209854" y="7643"/>
                  </a:lnTo>
                  <a:lnTo>
                    <a:pt x="1118271" y="7643"/>
                  </a:lnTo>
                  <a:lnTo>
                    <a:pt x="1118271" y="392112"/>
                  </a:lnTo>
                  <a:lnTo>
                    <a:pt x="1209854" y="392112"/>
                  </a:lnTo>
                  <a:lnTo>
                    <a:pt x="1209854" y="203317"/>
                  </a:lnTo>
                  <a:lnTo>
                    <a:pt x="1345309" y="392112"/>
                  </a:lnTo>
                  <a:close/>
                  <a:moveTo>
                    <a:pt x="904311" y="71849"/>
                  </a:moveTo>
                  <a:cubicBezTo>
                    <a:pt x="949717" y="71849"/>
                    <a:pt x="963576" y="109302"/>
                    <a:pt x="963576" y="157456"/>
                  </a:cubicBezTo>
                  <a:lnTo>
                    <a:pt x="963576" y="165100"/>
                  </a:lnTo>
                  <a:lnTo>
                    <a:pt x="835817" y="165100"/>
                  </a:lnTo>
                  <a:cubicBezTo>
                    <a:pt x="838122" y="103951"/>
                    <a:pt x="860439" y="71849"/>
                    <a:pt x="904311" y="71849"/>
                  </a:cubicBezTo>
                  <a:close/>
                  <a:moveTo>
                    <a:pt x="586452" y="320263"/>
                  </a:moveTo>
                  <a:lnTo>
                    <a:pt x="457158" y="320263"/>
                  </a:lnTo>
                  <a:cubicBezTo>
                    <a:pt x="482557" y="262172"/>
                    <a:pt x="489483" y="157456"/>
                    <a:pt x="489483" y="90957"/>
                  </a:cubicBezTo>
                  <a:lnTo>
                    <a:pt x="489483" y="79492"/>
                  </a:lnTo>
                  <a:lnTo>
                    <a:pt x="586452" y="79492"/>
                  </a:lnTo>
                  <a:lnTo>
                    <a:pt x="586452" y="32026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F22D5CF-B139-EAEA-B9C0-B127E0D891B2}"/>
                </a:ext>
              </a:extLst>
            </p:cNvPr>
            <p:cNvSpPr/>
            <p:nvPr/>
          </p:nvSpPr>
          <p:spPr>
            <a:xfrm>
              <a:off x="192087" y="6240463"/>
              <a:ext cx="290727" cy="434351"/>
            </a:xfrm>
            <a:custGeom>
              <a:avLst/>
              <a:gdLst>
                <a:gd name="connsiteX0" fmla="*/ 262443 w 355568"/>
                <a:gd name="connsiteY0" fmla="*/ 531225 h 531224"/>
                <a:gd name="connsiteX1" fmla="*/ 355568 w 355568"/>
                <a:gd name="connsiteY1" fmla="*/ 531225 h 531224"/>
                <a:gd name="connsiteX2" fmla="*/ 355568 w 355568"/>
                <a:gd name="connsiteY2" fmla="*/ 0 h 531224"/>
                <a:gd name="connsiteX3" fmla="*/ 220113 w 355568"/>
                <a:gd name="connsiteY3" fmla="*/ 0 h 531224"/>
                <a:gd name="connsiteX4" fmla="*/ 12314 w 355568"/>
                <a:gd name="connsiteY4" fmla="*/ 171980 h 531224"/>
                <a:gd name="connsiteX5" fmla="*/ 121601 w 355568"/>
                <a:gd name="connsiteY5" fmla="*/ 351602 h 531224"/>
                <a:gd name="connsiteX6" fmla="*/ 0 w 355568"/>
                <a:gd name="connsiteY6" fmla="*/ 531225 h 531224"/>
                <a:gd name="connsiteX7" fmla="*/ 100821 w 355568"/>
                <a:gd name="connsiteY7" fmla="*/ 531225 h 531224"/>
                <a:gd name="connsiteX8" fmla="*/ 236275 w 355568"/>
                <a:gd name="connsiteY8" fmla="*/ 330200 h 531224"/>
                <a:gd name="connsiteX9" fmla="*/ 189328 w 355568"/>
                <a:gd name="connsiteY9" fmla="*/ 298861 h 531224"/>
                <a:gd name="connsiteX10" fmla="*/ 104669 w 355568"/>
                <a:gd name="connsiteY10" fmla="*/ 166628 h 531224"/>
                <a:gd name="connsiteX11" fmla="*/ 220883 w 355568"/>
                <a:gd name="connsiteY11" fmla="*/ 71849 h 531224"/>
                <a:gd name="connsiteX12" fmla="*/ 262443 w 355568"/>
                <a:gd name="connsiteY12" fmla="*/ 71849 h 531224"/>
                <a:gd name="connsiteX13" fmla="*/ 262443 w 355568"/>
                <a:gd name="connsiteY13" fmla="*/ 531225 h 53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568" h="531224">
                  <a:moveTo>
                    <a:pt x="262443" y="531225"/>
                  </a:moveTo>
                  <a:lnTo>
                    <a:pt x="355568" y="531225"/>
                  </a:lnTo>
                  <a:lnTo>
                    <a:pt x="355568" y="0"/>
                  </a:lnTo>
                  <a:lnTo>
                    <a:pt x="220113" y="0"/>
                  </a:lnTo>
                  <a:cubicBezTo>
                    <a:pt x="83889" y="0"/>
                    <a:pt x="12314" y="69556"/>
                    <a:pt x="12314" y="171980"/>
                  </a:cubicBezTo>
                  <a:cubicBezTo>
                    <a:pt x="12314" y="253765"/>
                    <a:pt x="51565" y="301919"/>
                    <a:pt x="121601" y="351602"/>
                  </a:cubicBezTo>
                  <a:lnTo>
                    <a:pt x="0" y="531225"/>
                  </a:lnTo>
                  <a:lnTo>
                    <a:pt x="100821" y="531225"/>
                  </a:lnTo>
                  <a:lnTo>
                    <a:pt x="236275" y="330200"/>
                  </a:lnTo>
                  <a:lnTo>
                    <a:pt x="189328" y="298861"/>
                  </a:lnTo>
                  <a:cubicBezTo>
                    <a:pt x="132376" y="260644"/>
                    <a:pt x="104669" y="230835"/>
                    <a:pt x="104669" y="166628"/>
                  </a:cubicBezTo>
                  <a:cubicBezTo>
                    <a:pt x="104669" y="110067"/>
                    <a:pt x="144690" y="71849"/>
                    <a:pt x="220883" y="71849"/>
                  </a:cubicBezTo>
                  <a:lnTo>
                    <a:pt x="262443" y="71849"/>
                  </a:lnTo>
                  <a:lnTo>
                    <a:pt x="262443" y="531225"/>
                  </a:lnTo>
                  <a:close/>
                </a:path>
              </a:pathLst>
            </a:custGeom>
            <a:solidFill>
              <a:srgbClr val="FC3F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Текст 5">
            <a:extLst>
              <a:ext uri="{FF2B5EF4-FFF2-40B4-BE49-F238E27FC236}">
                <a16:creationId xmlns:a16="http://schemas.microsoft.com/office/drawing/2014/main" id="{094FD1BA-5C47-23AC-98E4-7C30987C3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2350" y="1145680"/>
            <a:ext cx="5506695" cy="65319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5A8D00E8-5E04-BD78-6FC2-AA1ACBDE2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2350" y="1805359"/>
            <a:ext cx="5506695" cy="90143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2"/>
                </a:solidFill>
                <a:latin typeface="+mn-lt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Руководитель службы мобильной </a:t>
            </a:r>
            <a:br>
              <a:rPr lang="ru-RU" dirty="0"/>
            </a:br>
            <a:r>
              <a:rPr lang="ru-RU" dirty="0"/>
              <a:t>разработки Яндекс Маркета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C282AFD3-2158-C507-5BA3-97808B1994B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32350" y="2706794"/>
            <a:ext cx="5506695" cy="97461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+mn-lt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логин@</a:t>
            </a:r>
            <a:r>
              <a:rPr lang="en-US" dirty="0"/>
              <a:t>yandex-team.ru        </a:t>
            </a:r>
          </a:p>
          <a:p>
            <a:pPr lvl="0"/>
            <a:r>
              <a:rPr lang="en-US" dirty="0"/>
              <a:t>@username</a:t>
            </a:r>
          </a:p>
        </p:txBody>
      </p:sp>
    </p:spTree>
    <p:extLst>
      <p:ext uri="{BB962C8B-B14F-4D97-AF65-F5344CB8AC3E}">
        <p14:creationId xmlns:p14="http://schemas.microsoft.com/office/powerpoint/2010/main" val="3154110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5" pos="7423">
          <p15:clr>
            <a:srgbClr val="FBAE40"/>
          </p15:clr>
        </p15:guide>
        <p15:guide id="8" pos="735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заголовок в 1 строку + под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3293A48-A166-480E-B5CE-1D38CEEE2F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C416BB9-5C8F-4ECE-8CF0-B85EBCFC388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6274" y="991792"/>
            <a:ext cx="0" cy="50502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EAEB3A8-5C21-4B81-99C7-A89DCAEDC49C}"/>
              </a:ext>
            </a:extLst>
          </p:cNvPr>
          <p:cNvSpPr/>
          <p:nvPr userDrawn="1"/>
        </p:nvSpPr>
        <p:spPr>
          <a:xfrm>
            <a:off x="701341" y="934137"/>
            <a:ext cx="2056696" cy="27510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5EE7C3D-D04E-50C4-2505-11327F5F1118}"/>
              </a:ext>
            </a:extLst>
          </p:cNvPr>
          <p:cNvSpPr/>
          <p:nvPr userDrawn="1"/>
        </p:nvSpPr>
        <p:spPr>
          <a:xfrm>
            <a:off x="1858694" y="6042666"/>
            <a:ext cx="10329782" cy="815336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F8B4C0-4470-E5C1-2BC9-11F02BC60CE6}"/>
              </a:ext>
            </a:extLst>
          </p:cNvPr>
          <p:cNvSpPr/>
          <p:nvPr userDrawn="1"/>
        </p:nvSpPr>
        <p:spPr>
          <a:xfrm>
            <a:off x="9699691" y="1"/>
            <a:ext cx="2492309" cy="6863924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F31A7BD1-4890-9549-A0B6-61213FD6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9699691" cy="991792"/>
          </a:xfrm>
          <a:prstGeom prst="rect">
            <a:avLst/>
          </a:prstGeom>
          <a:noFill/>
        </p:spPr>
        <p:txBody>
          <a:bodyPr wrap="square" lIns="180000" tIns="36000" rIns="180000" bIns="108000" anchor="t">
            <a:spAutoFit/>
          </a:bodyPr>
          <a:lstStyle>
            <a:lvl1pPr algn="l">
              <a:lnSpc>
                <a:spcPct val="10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endParaRPr lang="ru-RU" dirty="0"/>
          </a:p>
        </p:txBody>
      </p:sp>
      <p:sp>
        <p:nvSpPr>
          <p:cNvPr id="2" name="Текст 65">
            <a:extLst>
              <a:ext uri="{FF2B5EF4-FFF2-40B4-BE49-F238E27FC236}">
                <a16:creationId xmlns:a16="http://schemas.microsoft.com/office/drawing/2014/main" id="{9E0C6668-4C33-C796-1E34-697732DE4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2750" y="1013339"/>
            <a:ext cx="6216211" cy="2671840"/>
          </a:xfrm>
          <a:prstGeom prst="rect">
            <a:avLst/>
          </a:prstGeom>
        </p:spPr>
        <p:txBody>
          <a:bodyPr wrap="square" lIns="0" tIns="180000" bIns="18000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effectLst/>
              </a:rPr>
              <a:t>Поле, для больших текстов,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 большим количеством строк,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где поместится описание вашего продукта или приложения.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Текстовое поле предусматривает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5-6 строк текста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43D7F55-7DD0-1573-C4B1-AD58082C8850}"/>
              </a:ext>
            </a:extLst>
          </p:cNvPr>
          <p:cNvSpPr/>
          <p:nvPr userDrawn="1"/>
        </p:nvSpPr>
        <p:spPr>
          <a:xfrm>
            <a:off x="7796476" y="2042965"/>
            <a:ext cx="4392000" cy="4392000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31100222-C0C0-1C2F-D8F7-40246CB02F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2476" y="2438965"/>
            <a:ext cx="3600000" cy="3600000"/>
          </a:xfrm>
          <a:prstGeom prst="rect">
            <a:avLst/>
          </a:prstGeom>
          <a:solidFill>
            <a:srgbClr val="2BF52C"/>
          </a:solidFill>
        </p:spPr>
        <p:txBody>
          <a:bodyPr>
            <a:normAutofit/>
          </a:bodyPr>
          <a:lstStyle>
            <a:lvl1pPr marL="0" indent="0" algn="ctr" fontAlgn="b">
              <a:lnSpc>
                <a:spcPct val="90000"/>
              </a:lnSpc>
              <a:spcBef>
                <a:spcPts val="40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</a:lstStyle>
          <a:p>
            <a:br>
              <a:rPr lang="en-US" dirty="0">
                <a:effectLst/>
              </a:rPr>
            </a:br>
            <a:r>
              <a:rPr lang="ru-RU" dirty="0">
                <a:effectLst/>
              </a:rPr>
              <a:t>фото докладчика/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картинка под тему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55B1791-E5DB-AA8F-0557-2A76CE983EDB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6FA756-4A8E-82EE-9568-6C926C472ECB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46A95C9-46BE-C02D-9912-5631F01D83CC}"/>
                </a:ext>
              </a:extLst>
            </p:cNvPr>
            <p:cNvGrpSpPr/>
            <p:nvPr userDrawn="1"/>
          </p:nvGrpSpPr>
          <p:grpSpPr>
            <a:xfrm>
              <a:off x="192087" y="6240463"/>
              <a:ext cx="1760095" cy="506221"/>
              <a:chOff x="247650" y="5210175"/>
              <a:chExt cx="2152649" cy="619123"/>
            </a:xfrm>
          </p:grpSpPr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E0F7483B-F4D7-58A4-A1A0-04BF48383BBA}"/>
                  </a:ext>
                </a:extLst>
              </p:cNvPr>
              <p:cNvSpPr/>
              <p:nvPr/>
            </p:nvSpPr>
            <p:spPr>
              <a:xfrm>
                <a:off x="680182" y="5349286"/>
                <a:ext cx="1720117" cy="480012"/>
              </a:xfrm>
              <a:custGeom>
                <a:avLst/>
                <a:gdLst>
                  <a:gd name="connsiteX0" fmla="*/ 1052854 w 1720117"/>
                  <a:gd name="connsiteY0" fmla="*/ 366124 h 480012"/>
                  <a:gd name="connsiteX1" fmla="*/ 1052854 w 1720117"/>
                  <a:gd name="connsiteY1" fmla="*/ 291982 h 480012"/>
                  <a:gd name="connsiteX2" fmla="*/ 932019 w 1720117"/>
                  <a:gd name="connsiteY2" fmla="*/ 327907 h 480012"/>
                  <a:gd name="connsiteX3" fmla="*/ 835817 w 1720117"/>
                  <a:gd name="connsiteY3" fmla="*/ 232362 h 480012"/>
                  <a:gd name="connsiteX4" fmla="*/ 1056702 w 1720117"/>
                  <a:gd name="connsiteY4" fmla="*/ 232362 h 480012"/>
                  <a:gd name="connsiteX5" fmla="*/ 1056702 w 1720117"/>
                  <a:gd name="connsiteY5" fmla="*/ 184209 h 480012"/>
                  <a:gd name="connsiteX6" fmla="*/ 905854 w 1720117"/>
                  <a:gd name="connsiteY6" fmla="*/ 0 h 480012"/>
                  <a:gd name="connsiteX7" fmla="*/ 741148 w 1720117"/>
                  <a:gd name="connsiteY7" fmla="*/ 201024 h 480012"/>
                  <a:gd name="connsiteX8" fmla="*/ 924323 w 1720117"/>
                  <a:gd name="connsiteY8" fmla="*/ 399756 h 480012"/>
                  <a:gd name="connsiteX9" fmla="*/ 1052854 w 1720117"/>
                  <a:gd name="connsiteY9" fmla="*/ 366124 h 480012"/>
                  <a:gd name="connsiteX10" fmla="*/ 1625449 w 1720117"/>
                  <a:gd name="connsiteY10" fmla="*/ 399756 h 480012"/>
                  <a:gd name="connsiteX11" fmla="*/ 1720118 w 1720117"/>
                  <a:gd name="connsiteY11" fmla="*/ 376060 h 480012"/>
                  <a:gd name="connsiteX12" fmla="*/ 1720118 w 1720117"/>
                  <a:gd name="connsiteY12" fmla="*/ 301919 h 480012"/>
                  <a:gd name="connsiteX13" fmla="*/ 1630840 w 1720117"/>
                  <a:gd name="connsiteY13" fmla="*/ 327907 h 480012"/>
                  <a:gd name="connsiteX14" fmla="*/ 1538486 w 1720117"/>
                  <a:gd name="connsiteY14" fmla="*/ 197967 h 480012"/>
                  <a:gd name="connsiteX15" fmla="*/ 1631612 w 1720117"/>
                  <a:gd name="connsiteY15" fmla="*/ 71849 h 480012"/>
                  <a:gd name="connsiteX16" fmla="*/ 1720118 w 1720117"/>
                  <a:gd name="connsiteY16" fmla="*/ 95543 h 480012"/>
                  <a:gd name="connsiteX17" fmla="*/ 1720118 w 1720117"/>
                  <a:gd name="connsiteY17" fmla="*/ 18344 h 480012"/>
                  <a:gd name="connsiteX18" fmla="*/ 1621601 w 1720117"/>
                  <a:gd name="connsiteY18" fmla="*/ 0 h 480012"/>
                  <a:gd name="connsiteX19" fmla="*/ 1443817 w 1720117"/>
                  <a:gd name="connsiteY19" fmla="*/ 200260 h 480012"/>
                  <a:gd name="connsiteX20" fmla="*/ 1625449 w 1720117"/>
                  <a:gd name="connsiteY20" fmla="*/ 399756 h 480012"/>
                  <a:gd name="connsiteX21" fmla="*/ 213956 w 1720117"/>
                  <a:gd name="connsiteY21" fmla="*/ 7643 h 480012"/>
                  <a:gd name="connsiteX22" fmla="*/ 213956 w 1720117"/>
                  <a:gd name="connsiteY22" fmla="*/ 159749 h 480012"/>
                  <a:gd name="connsiteX23" fmla="*/ 91586 w 1720117"/>
                  <a:gd name="connsiteY23" fmla="*/ 159749 h 480012"/>
                  <a:gd name="connsiteX24" fmla="*/ 91586 w 1720117"/>
                  <a:gd name="connsiteY24" fmla="*/ 7643 h 480012"/>
                  <a:gd name="connsiteX25" fmla="*/ 0 w 1720117"/>
                  <a:gd name="connsiteY25" fmla="*/ 7643 h 480012"/>
                  <a:gd name="connsiteX26" fmla="*/ 0 w 1720117"/>
                  <a:gd name="connsiteY26" fmla="*/ 392112 h 480012"/>
                  <a:gd name="connsiteX27" fmla="*/ 91586 w 1720117"/>
                  <a:gd name="connsiteY27" fmla="*/ 392112 h 480012"/>
                  <a:gd name="connsiteX28" fmla="*/ 91586 w 1720117"/>
                  <a:gd name="connsiteY28" fmla="*/ 231598 h 480012"/>
                  <a:gd name="connsiteX29" fmla="*/ 213956 w 1720117"/>
                  <a:gd name="connsiteY29" fmla="*/ 231598 h 480012"/>
                  <a:gd name="connsiteX30" fmla="*/ 213956 w 1720117"/>
                  <a:gd name="connsiteY30" fmla="*/ 392112 h 480012"/>
                  <a:gd name="connsiteX31" fmla="*/ 305542 w 1720117"/>
                  <a:gd name="connsiteY31" fmla="*/ 392112 h 480012"/>
                  <a:gd name="connsiteX32" fmla="*/ 305542 w 1720117"/>
                  <a:gd name="connsiteY32" fmla="*/ 7643 h 480012"/>
                  <a:gd name="connsiteX33" fmla="*/ 213956 w 1720117"/>
                  <a:gd name="connsiteY33" fmla="*/ 7643 h 480012"/>
                  <a:gd name="connsiteX34" fmla="*/ 718831 w 1720117"/>
                  <a:gd name="connsiteY34" fmla="*/ 320263 h 480012"/>
                  <a:gd name="connsiteX35" fmla="*/ 678045 w 1720117"/>
                  <a:gd name="connsiteY35" fmla="*/ 320263 h 480012"/>
                  <a:gd name="connsiteX36" fmla="*/ 678045 w 1720117"/>
                  <a:gd name="connsiteY36" fmla="*/ 7643 h 480012"/>
                  <a:gd name="connsiteX37" fmla="*/ 410981 w 1720117"/>
                  <a:gd name="connsiteY37" fmla="*/ 7643 h 480012"/>
                  <a:gd name="connsiteX38" fmla="*/ 410981 w 1720117"/>
                  <a:gd name="connsiteY38" fmla="*/ 40510 h 480012"/>
                  <a:gd name="connsiteX39" fmla="*/ 372499 w 1720117"/>
                  <a:gd name="connsiteY39" fmla="*/ 320263 h 480012"/>
                  <a:gd name="connsiteX40" fmla="*/ 344023 w 1720117"/>
                  <a:gd name="connsiteY40" fmla="*/ 320263 h 480012"/>
                  <a:gd name="connsiteX41" fmla="*/ 344023 w 1720117"/>
                  <a:gd name="connsiteY41" fmla="*/ 480012 h 480012"/>
                  <a:gd name="connsiteX42" fmla="*/ 428682 w 1720117"/>
                  <a:gd name="connsiteY42" fmla="*/ 480012 h 480012"/>
                  <a:gd name="connsiteX43" fmla="*/ 428682 w 1720117"/>
                  <a:gd name="connsiteY43" fmla="*/ 392112 h 480012"/>
                  <a:gd name="connsiteX44" fmla="*/ 634173 w 1720117"/>
                  <a:gd name="connsiteY44" fmla="*/ 392112 h 480012"/>
                  <a:gd name="connsiteX45" fmla="*/ 634173 w 1720117"/>
                  <a:gd name="connsiteY45" fmla="*/ 480012 h 480012"/>
                  <a:gd name="connsiteX46" fmla="*/ 718831 w 1720117"/>
                  <a:gd name="connsiteY46" fmla="*/ 480012 h 480012"/>
                  <a:gd name="connsiteX47" fmla="*/ 718831 w 1720117"/>
                  <a:gd name="connsiteY47" fmla="*/ 320263 h 480012"/>
                  <a:gd name="connsiteX48" fmla="*/ 1345309 w 1720117"/>
                  <a:gd name="connsiteY48" fmla="*/ 392112 h 480012"/>
                  <a:gd name="connsiteX49" fmla="*/ 1449208 w 1720117"/>
                  <a:gd name="connsiteY49" fmla="*/ 392112 h 480012"/>
                  <a:gd name="connsiteX50" fmla="*/ 1302209 w 1720117"/>
                  <a:gd name="connsiteY50" fmla="*/ 184973 h 480012"/>
                  <a:gd name="connsiteX51" fmla="*/ 1431510 w 1720117"/>
                  <a:gd name="connsiteY51" fmla="*/ 7643 h 480012"/>
                  <a:gd name="connsiteX52" fmla="*/ 1339156 w 1720117"/>
                  <a:gd name="connsiteY52" fmla="*/ 7643 h 480012"/>
                  <a:gd name="connsiteX53" fmla="*/ 1209854 w 1720117"/>
                  <a:gd name="connsiteY53" fmla="*/ 184973 h 480012"/>
                  <a:gd name="connsiteX54" fmla="*/ 1209854 w 1720117"/>
                  <a:gd name="connsiteY54" fmla="*/ 7643 h 480012"/>
                  <a:gd name="connsiteX55" fmla="*/ 1118271 w 1720117"/>
                  <a:gd name="connsiteY55" fmla="*/ 7643 h 480012"/>
                  <a:gd name="connsiteX56" fmla="*/ 1118271 w 1720117"/>
                  <a:gd name="connsiteY56" fmla="*/ 392112 h 480012"/>
                  <a:gd name="connsiteX57" fmla="*/ 1209854 w 1720117"/>
                  <a:gd name="connsiteY57" fmla="*/ 392112 h 480012"/>
                  <a:gd name="connsiteX58" fmla="*/ 1209854 w 1720117"/>
                  <a:gd name="connsiteY58" fmla="*/ 203317 h 480012"/>
                  <a:gd name="connsiteX59" fmla="*/ 1345309 w 1720117"/>
                  <a:gd name="connsiteY59" fmla="*/ 392112 h 480012"/>
                  <a:gd name="connsiteX60" fmla="*/ 904311 w 1720117"/>
                  <a:gd name="connsiteY60" fmla="*/ 71849 h 480012"/>
                  <a:gd name="connsiteX61" fmla="*/ 963576 w 1720117"/>
                  <a:gd name="connsiteY61" fmla="*/ 157456 h 480012"/>
                  <a:gd name="connsiteX62" fmla="*/ 963576 w 1720117"/>
                  <a:gd name="connsiteY62" fmla="*/ 165100 h 480012"/>
                  <a:gd name="connsiteX63" fmla="*/ 835817 w 1720117"/>
                  <a:gd name="connsiteY63" fmla="*/ 165100 h 480012"/>
                  <a:gd name="connsiteX64" fmla="*/ 904311 w 1720117"/>
                  <a:gd name="connsiteY64" fmla="*/ 71849 h 480012"/>
                  <a:gd name="connsiteX65" fmla="*/ 586452 w 1720117"/>
                  <a:gd name="connsiteY65" fmla="*/ 320263 h 480012"/>
                  <a:gd name="connsiteX66" fmla="*/ 457158 w 1720117"/>
                  <a:gd name="connsiteY66" fmla="*/ 320263 h 480012"/>
                  <a:gd name="connsiteX67" fmla="*/ 489483 w 1720117"/>
                  <a:gd name="connsiteY67" fmla="*/ 90957 h 480012"/>
                  <a:gd name="connsiteX68" fmla="*/ 489483 w 1720117"/>
                  <a:gd name="connsiteY68" fmla="*/ 79492 h 480012"/>
                  <a:gd name="connsiteX69" fmla="*/ 586452 w 1720117"/>
                  <a:gd name="connsiteY69" fmla="*/ 79492 h 480012"/>
                  <a:gd name="connsiteX70" fmla="*/ 586452 w 1720117"/>
                  <a:gd name="connsiteY70" fmla="*/ 320263 h 48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20117" h="480012">
                    <a:moveTo>
                      <a:pt x="1052854" y="366124"/>
                    </a:moveTo>
                    <a:lnTo>
                      <a:pt x="1052854" y="291982"/>
                    </a:lnTo>
                    <a:cubicBezTo>
                      <a:pt x="1024374" y="311090"/>
                      <a:pt x="976654" y="327907"/>
                      <a:pt x="932019" y="327907"/>
                    </a:cubicBezTo>
                    <a:cubicBezTo>
                      <a:pt x="865059" y="327907"/>
                      <a:pt x="839665" y="296569"/>
                      <a:pt x="835817" y="232362"/>
                    </a:cubicBezTo>
                    <a:lnTo>
                      <a:pt x="1056702" y="232362"/>
                    </a:lnTo>
                    <a:lnTo>
                      <a:pt x="1056702" y="184209"/>
                    </a:lnTo>
                    <a:cubicBezTo>
                      <a:pt x="1056702" y="50447"/>
                      <a:pt x="997437" y="0"/>
                      <a:pt x="905854" y="0"/>
                    </a:cubicBezTo>
                    <a:cubicBezTo>
                      <a:pt x="794259" y="0"/>
                      <a:pt x="741148" y="84843"/>
                      <a:pt x="741148" y="201024"/>
                    </a:cubicBezTo>
                    <a:cubicBezTo>
                      <a:pt x="741148" y="334786"/>
                      <a:pt x="807337" y="399756"/>
                      <a:pt x="924323" y="399756"/>
                    </a:cubicBezTo>
                    <a:cubicBezTo>
                      <a:pt x="982816" y="399756"/>
                      <a:pt x="1025917" y="384469"/>
                      <a:pt x="1052854" y="366124"/>
                    </a:cubicBezTo>
                    <a:close/>
                    <a:moveTo>
                      <a:pt x="1625449" y="399756"/>
                    </a:moveTo>
                    <a:cubicBezTo>
                      <a:pt x="1667778" y="399756"/>
                      <a:pt x="1697801" y="392112"/>
                      <a:pt x="1720118" y="376060"/>
                    </a:cubicBezTo>
                    <a:lnTo>
                      <a:pt x="1720118" y="301919"/>
                    </a:lnTo>
                    <a:cubicBezTo>
                      <a:pt x="1697029" y="317970"/>
                      <a:pt x="1669321" y="327907"/>
                      <a:pt x="1630840" y="327907"/>
                    </a:cubicBezTo>
                    <a:cubicBezTo>
                      <a:pt x="1565422" y="327907"/>
                      <a:pt x="1538486" y="277459"/>
                      <a:pt x="1538486" y="197967"/>
                    </a:cubicBezTo>
                    <a:cubicBezTo>
                      <a:pt x="1538486" y="114652"/>
                      <a:pt x="1571576" y="71849"/>
                      <a:pt x="1631612" y="71849"/>
                    </a:cubicBezTo>
                    <a:cubicBezTo>
                      <a:pt x="1667016" y="71849"/>
                      <a:pt x="1701649" y="84078"/>
                      <a:pt x="1720118" y="95543"/>
                    </a:cubicBezTo>
                    <a:lnTo>
                      <a:pt x="1720118" y="18344"/>
                    </a:lnTo>
                    <a:cubicBezTo>
                      <a:pt x="1700877" y="7643"/>
                      <a:pt x="1667016" y="0"/>
                      <a:pt x="1621601" y="0"/>
                    </a:cubicBezTo>
                    <a:cubicBezTo>
                      <a:pt x="1504624" y="0"/>
                      <a:pt x="1443817" y="83314"/>
                      <a:pt x="1443817" y="200260"/>
                    </a:cubicBezTo>
                    <a:cubicBezTo>
                      <a:pt x="1443817" y="328671"/>
                      <a:pt x="1503081" y="399756"/>
                      <a:pt x="1625449" y="399756"/>
                    </a:cubicBezTo>
                    <a:close/>
                    <a:moveTo>
                      <a:pt x="213956" y="7643"/>
                    </a:moveTo>
                    <a:lnTo>
                      <a:pt x="213956" y="159749"/>
                    </a:lnTo>
                    <a:lnTo>
                      <a:pt x="91586" y="159749"/>
                    </a:lnTo>
                    <a:lnTo>
                      <a:pt x="91586" y="7643"/>
                    </a:lnTo>
                    <a:lnTo>
                      <a:pt x="0" y="7643"/>
                    </a:lnTo>
                    <a:lnTo>
                      <a:pt x="0" y="392112"/>
                    </a:lnTo>
                    <a:lnTo>
                      <a:pt x="91586" y="392112"/>
                    </a:lnTo>
                    <a:lnTo>
                      <a:pt x="91586" y="231598"/>
                    </a:lnTo>
                    <a:lnTo>
                      <a:pt x="213956" y="231598"/>
                    </a:lnTo>
                    <a:lnTo>
                      <a:pt x="213956" y="392112"/>
                    </a:lnTo>
                    <a:lnTo>
                      <a:pt x="305542" y="392112"/>
                    </a:lnTo>
                    <a:lnTo>
                      <a:pt x="305542" y="7643"/>
                    </a:lnTo>
                    <a:lnTo>
                      <a:pt x="213956" y="7643"/>
                    </a:lnTo>
                    <a:close/>
                    <a:moveTo>
                      <a:pt x="718831" y="320263"/>
                    </a:moveTo>
                    <a:lnTo>
                      <a:pt x="678045" y="320263"/>
                    </a:lnTo>
                    <a:lnTo>
                      <a:pt x="678045" y="7643"/>
                    </a:lnTo>
                    <a:lnTo>
                      <a:pt x="410981" y="7643"/>
                    </a:lnTo>
                    <a:lnTo>
                      <a:pt x="410981" y="40510"/>
                    </a:lnTo>
                    <a:cubicBezTo>
                      <a:pt x="410981" y="134525"/>
                      <a:pt x="404824" y="256058"/>
                      <a:pt x="372499" y="320263"/>
                    </a:cubicBezTo>
                    <a:lnTo>
                      <a:pt x="344023" y="320263"/>
                    </a:lnTo>
                    <a:lnTo>
                      <a:pt x="344023" y="480012"/>
                    </a:lnTo>
                    <a:lnTo>
                      <a:pt x="428682" y="480012"/>
                    </a:lnTo>
                    <a:lnTo>
                      <a:pt x="428682" y="392112"/>
                    </a:lnTo>
                    <a:lnTo>
                      <a:pt x="634173" y="392112"/>
                    </a:lnTo>
                    <a:lnTo>
                      <a:pt x="634173" y="480012"/>
                    </a:lnTo>
                    <a:lnTo>
                      <a:pt x="718831" y="480012"/>
                    </a:lnTo>
                    <a:lnTo>
                      <a:pt x="718831" y="320263"/>
                    </a:lnTo>
                    <a:close/>
                    <a:moveTo>
                      <a:pt x="1345309" y="392112"/>
                    </a:moveTo>
                    <a:lnTo>
                      <a:pt x="1449208" y="392112"/>
                    </a:lnTo>
                    <a:lnTo>
                      <a:pt x="1302209" y="184973"/>
                    </a:lnTo>
                    <a:lnTo>
                      <a:pt x="1431510" y="7643"/>
                    </a:lnTo>
                    <a:lnTo>
                      <a:pt x="1339156" y="7643"/>
                    </a:lnTo>
                    <a:lnTo>
                      <a:pt x="1209854" y="184973"/>
                    </a:lnTo>
                    <a:lnTo>
                      <a:pt x="1209854" y="7643"/>
                    </a:lnTo>
                    <a:lnTo>
                      <a:pt x="1118271" y="7643"/>
                    </a:lnTo>
                    <a:lnTo>
                      <a:pt x="1118271" y="392112"/>
                    </a:lnTo>
                    <a:lnTo>
                      <a:pt x="1209854" y="392112"/>
                    </a:lnTo>
                    <a:lnTo>
                      <a:pt x="1209854" y="203317"/>
                    </a:lnTo>
                    <a:lnTo>
                      <a:pt x="1345309" y="392112"/>
                    </a:lnTo>
                    <a:close/>
                    <a:moveTo>
                      <a:pt x="904311" y="71849"/>
                    </a:moveTo>
                    <a:cubicBezTo>
                      <a:pt x="949717" y="71849"/>
                      <a:pt x="963576" y="109302"/>
                      <a:pt x="963576" y="157456"/>
                    </a:cubicBezTo>
                    <a:lnTo>
                      <a:pt x="963576" y="165100"/>
                    </a:lnTo>
                    <a:lnTo>
                      <a:pt x="835817" y="165100"/>
                    </a:lnTo>
                    <a:cubicBezTo>
                      <a:pt x="838122" y="103951"/>
                      <a:pt x="860439" y="71849"/>
                      <a:pt x="904311" y="71849"/>
                    </a:cubicBezTo>
                    <a:close/>
                    <a:moveTo>
                      <a:pt x="586452" y="320263"/>
                    </a:moveTo>
                    <a:lnTo>
                      <a:pt x="457158" y="320263"/>
                    </a:lnTo>
                    <a:cubicBezTo>
                      <a:pt x="482557" y="262172"/>
                      <a:pt x="489483" y="157456"/>
                      <a:pt x="489483" y="90957"/>
                    </a:cubicBezTo>
                    <a:lnTo>
                      <a:pt x="489483" y="79492"/>
                    </a:lnTo>
                    <a:lnTo>
                      <a:pt x="586452" y="79492"/>
                    </a:lnTo>
                    <a:lnTo>
                      <a:pt x="586452" y="32026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Полилиния: фигура 9">
                <a:extLst>
                  <a:ext uri="{FF2B5EF4-FFF2-40B4-BE49-F238E27FC236}">
                    <a16:creationId xmlns:a16="http://schemas.microsoft.com/office/drawing/2014/main" id="{36839CE6-B2EE-3A7F-FA24-FABFEC50C072}"/>
                  </a:ext>
                </a:extLst>
              </p:cNvPr>
              <p:cNvSpPr/>
              <p:nvPr/>
            </p:nvSpPr>
            <p:spPr>
              <a:xfrm>
                <a:off x="247650" y="5210175"/>
                <a:ext cx="355568" cy="531224"/>
              </a:xfrm>
              <a:custGeom>
                <a:avLst/>
                <a:gdLst>
                  <a:gd name="connsiteX0" fmla="*/ 262443 w 355568"/>
                  <a:gd name="connsiteY0" fmla="*/ 531225 h 531224"/>
                  <a:gd name="connsiteX1" fmla="*/ 355568 w 355568"/>
                  <a:gd name="connsiteY1" fmla="*/ 531225 h 531224"/>
                  <a:gd name="connsiteX2" fmla="*/ 355568 w 355568"/>
                  <a:gd name="connsiteY2" fmla="*/ 0 h 531224"/>
                  <a:gd name="connsiteX3" fmla="*/ 220113 w 355568"/>
                  <a:gd name="connsiteY3" fmla="*/ 0 h 531224"/>
                  <a:gd name="connsiteX4" fmla="*/ 12314 w 355568"/>
                  <a:gd name="connsiteY4" fmla="*/ 171980 h 531224"/>
                  <a:gd name="connsiteX5" fmla="*/ 121601 w 355568"/>
                  <a:gd name="connsiteY5" fmla="*/ 351602 h 531224"/>
                  <a:gd name="connsiteX6" fmla="*/ 0 w 355568"/>
                  <a:gd name="connsiteY6" fmla="*/ 531225 h 531224"/>
                  <a:gd name="connsiteX7" fmla="*/ 100821 w 355568"/>
                  <a:gd name="connsiteY7" fmla="*/ 531225 h 531224"/>
                  <a:gd name="connsiteX8" fmla="*/ 236275 w 355568"/>
                  <a:gd name="connsiteY8" fmla="*/ 330200 h 531224"/>
                  <a:gd name="connsiteX9" fmla="*/ 189328 w 355568"/>
                  <a:gd name="connsiteY9" fmla="*/ 298861 h 531224"/>
                  <a:gd name="connsiteX10" fmla="*/ 104669 w 355568"/>
                  <a:gd name="connsiteY10" fmla="*/ 166628 h 531224"/>
                  <a:gd name="connsiteX11" fmla="*/ 220883 w 355568"/>
                  <a:gd name="connsiteY11" fmla="*/ 71849 h 531224"/>
                  <a:gd name="connsiteX12" fmla="*/ 262443 w 355568"/>
                  <a:gd name="connsiteY12" fmla="*/ 71849 h 531224"/>
                  <a:gd name="connsiteX13" fmla="*/ 262443 w 355568"/>
                  <a:gd name="connsiteY13" fmla="*/ 531225 h 53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568" h="531224">
                    <a:moveTo>
                      <a:pt x="262443" y="531225"/>
                    </a:moveTo>
                    <a:lnTo>
                      <a:pt x="355568" y="531225"/>
                    </a:lnTo>
                    <a:lnTo>
                      <a:pt x="355568" y="0"/>
                    </a:lnTo>
                    <a:lnTo>
                      <a:pt x="220113" y="0"/>
                    </a:lnTo>
                    <a:cubicBezTo>
                      <a:pt x="83889" y="0"/>
                      <a:pt x="12314" y="69556"/>
                      <a:pt x="12314" y="171980"/>
                    </a:cubicBezTo>
                    <a:cubicBezTo>
                      <a:pt x="12314" y="253765"/>
                      <a:pt x="51565" y="301919"/>
                      <a:pt x="121601" y="351602"/>
                    </a:cubicBezTo>
                    <a:lnTo>
                      <a:pt x="0" y="531225"/>
                    </a:lnTo>
                    <a:lnTo>
                      <a:pt x="100821" y="531225"/>
                    </a:lnTo>
                    <a:lnTo>
                      <a:pt x="236275" y="330200"/>
                    </a:lnTo>
                    <a:lnTo>
                      <a:pt x="189328" y="298861"/>
                    </a:lnTo>
                    <a:cubicBezTo>
                      <a:pt x="132376" y="260644"/>
                      <a:pt x="104669" y="230835"/>
                      <a:pt x="104669" y="166628"/>
                    </a:cubicBezTo>
                    <a:cubicBezTo>
                      <a:pt x="104669" y="110067"/>
                      <a:pt x="144690" y="71849"/>
                      <a:pt x="220883" y="71849"/>
                    </a:cubicBezTo>
                    <a:lnTo>
                      <a:pt x="262443" y="71849"/>
                    </a:lnTo>
                    <a:lnTo>
                      <a:pt x="262443" y="531225"/>
                    </a:lnTo>
                    <a:close/>
                  </a:path>
                </a:pathLst>
              </a:custGeom>
              <a:solidFill>
                <a:srgbClr val="FC3F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169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12" pos="672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пасибо за вним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1640F1-07BA-DA48-BCC4-883B5301ACAB}"/>
              </a:ext>
            </a:extLst>
          </p:cNvPr>
          <p:cNvSpPr/>
          <p:nvPr userDrawn="1"/>
        </p:nvSpPr>
        <p:spPr>
          <a:xfrm>
            <a:off x="9670207" y="5923"/>
            <a:ext cx="2521794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F52C"/>
              </a:solidFill>
            </a:endParaRPr>
          </a:p>
        </p:txBody>
      </p:sp>
      <p:sp>
        <p:nvSpPr>
          <p:cNvPr id="6" name="Заголовок 21">
            <a:extLst>
              <a:ext uri="{FF2B5EF4-FFF2-40B4-BE49-F238E27FC236}">
                <a16:creationId xmlns:a16="http://schemas.microsoft.com/office/drawing/2014/main" id="{8245DE2D-E627-5971-6BBC-CAC225B6C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0"/>
            <a:ext cx="9032389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4BFFEBE-E762-FC28-ED95-9563FE8A8414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1117415"/>
            <a:ext cx="0" cy="49246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A4F153C-5781-79CD-D372-36D03E107E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4000" y="3907465"/>
            <a:ext cx="0" cy="21345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499B600-979C-D11F-664B-2352B3D77054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CE27141-E76B-7EDC-5DE7-D4486C93CEEA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7BB13103-1438-14E0-35ED-9880122B3101}"/>
                </a:ext>
              </a:extLst>
            </p:cNvPr>
            <p:cNvSpPr/>
            <p:nvPr/>
          </p:nvSpPr>
          <p:spPr>
            <a:xfrm>
              <a:off x="545743" y="6354206"/>
              <a:ext cx="1406439" cy="392478"/>
            </a:xfrm>
            <a:custGeom>
              <a:avLst/>
              <a:gdLst>
                <a:gd name="connsiteX0" fmla="*/ 1052854 w 1720117"/>
                <a:gd name="connsiteY0" fmla="*/ 366124 h 480012"/>
                <a:gd name="connsiteX1" fmla="*/ 1052854 w 1720117"/>
                <a:gd name="connsiteY1" fmla="*/ 291982 h 480012"/>
                <a:gd name="connsiteX2" fmla="*/ 932019 w 1720117"/>
                <a:gd name="connsiteY2" fmla="*/ 327907 h 480012"/>
                <a:gd name="connsiteX3" fmla="*/ 835817 w 1720117"/>
                <a:gd name="connsiteY3" fmla="*/ 232362 h 480012"/>
                <a:gd name="connsiteX4" fmla="*/ 1056702 w 1720117"/>
                <a:gd name="connsiteY4" fmla="*/ 232362 h 480012"/>
                <a:gd name="connsiteX5" fmla="*/ 1056702 w 1720117"/>
                <a:gd name="connsiteY5" fmla="*/ 184209 h 480012"/>
                <a:gd name="connsiteX6" fmla="*/ 905854 w 1720117"/>
                <a:gd name="connsiteY6" fmla="*/ 0 h 480012"/>
                <a:gd name="connsiteX7" fmla="*/ 741148 w 1720117"/>
                <a:gd name="connsiteY7" fmla="*/ 201024 h 480012"/>
                <a:gd name="connsiteX8" fmla="*/ 924323 w 1720117"/>
                <a:gd name="connsiteY8" fmla="*/ 399756 h 480012"/>
                <a:gd name="connsiteX9" fmla="*/ 1052854 w 1720117"/>
                <a:gd name="connsiteY9" fmla="*/ 366124 h 480012"/>
                <a:gd name="connsiteX10" fmla="*/ 1625449 w 1720117"/>
                <a:gd name="connsiteY10" fmla="*/ 399756 h 480012"/>
                <a:gd name="connsiteX11" fmla="*/ 1720118 w 1720117"/>
                <a:gd name="connsiteY11" fmla="*/ 376060 h 480012"/>
                <a:gd name="connsiteX12" fmla="*/ 1720118 w 1720117"/>
                <a:gd name="connsiteY12" fmla="*/ 301919 h 480012"/>
                <a:gd name="connsiteX13" fmla="*/ 1630840 w 1720117"/>
                <a:gd name="connsiteY13" fmla="*/ 327907 h 480012"/>
                <a:gd name="connsiteX14" fmla="*/ 1538486 w 1720117"/>
                <a:gd name="connsiteY14" fmla="*/ 197967 h 480012"/>
                <a:gd name="connsiteX15" fmla="*/ 1631612 w 1720117"/>
                <a:gd name="connsiteY15" fmla="*/ 71849 h 480012"/>
                <a:gd name="connsiteX16" fmla="*/ 1720118 w 1720117"/>
                <a:gd name="connsiteY16" fmla="*/ 95543 h 480012"/>
                <a:gd name="connsiteX17" fmla="*/ 1720118 w 1720117"/>
                <a:gd name="connsiteY17" fmla="*/ 18344 h 480012"/>
                <a:gd name="connsiteX18" fmla="*/ 1621601 w 1720117"/>
                <a:gd name="connsiteY18" fmla="*/ 0 h 480012"/>
                <a:gd name="connsiteX19" fmla="*/ 1443817 w 1720117"/>
                <a:gd name="connsiteY19" fmla="*/ 200260 h 480012"/>
                <a:gd name="connsiteX20" fmla="*/ 1625449 w 1720117"/>
                <a:gd name="connsiteY20" fmla="*/ 399756 h 480012"/>
                <a:gd name="connsiteX21" fmla="*/ 213956 w 1720117"/>
                <a:gd name="connsiteY21" fmla="*/ 7643 h 480012"/>
                <a:gd name="connsiteX22" fmla="*/ 213956 w 1720117"/>
                <a:gd name="connsiteY22" fmla="*/ 159749 h 480012"/>
                <a:gd name="connsiteX23" fmla="*/ 91586 w 1720117"/>
                <a:gd name="connsiteY23" fmla="*/ 159749 h 480012"/>
                <a:gd name="connsiteX24" fmla="*/ 91586 w 1720117"/>
                <a:gd name="connsiteY24" fmla="*/ 7643 h 480012"/>
                <a:gd name="connsiteX25" fmla="*/ 0 w 1720117"/>
                <a:gd name="connsiteY25" fmla="*/ 7643 h 480012"/>
                <a:gd name="connsiteX26" fmla="*/ 0 w 1720117"/>
                <a:gd name="connsiteY26" fmla="*/ 392112 h 480012"/>
                <a:gd name="connsiteX27" fmla="*/ 91586 w 1720117"/>
                <a:gd name="connsiteY27" fmla="*/ 392112 h 480012"/>
                <a:gd name="connsiteX28" fmla="*/ 91586 w 1720117"/>
                <a:gd name="connsiteY28" fmla="*/ 231598 h 480012"/>
                <a:gd name="connsiteX29" fmla="*/ 213956 w 1720117"/>
                <a:gd name="connsiteY29" fmla="*/ 231598 h 480012"/>
                <a:gd name="connsiteX30" fmla="*/ 213956 w 1720117"/>
                <a:gd name="connsiteY30" fmla="*/ 392112 h 480012"/>
                <a:gd name="connsiteX31" fmla="*/ 305542 w 1720117"/>
                <a:gd name="connsiteY31" fmla="*/ 392112 h 480012"/>
                <a:gd name="connsiteX32" fmla="*/ 305542 w 1720117"/>
                <a:gd name="connsiteY32" fmla="*/ 7643 h 480012"/>
                <a:gd name="connsiteX33" fmla="*/ 213956 w 1720117"/>
                <a:gd name="connsiteY33" fmla="*/ 7643 h 480012"/>
                <a:gd name="connsiteX34" fmla="*/ 718831 w 1720117"/>
                <a:gd name="connsiteY34" fmla="*/ 320263 h 480012"/>
                <a:gd name="connsiteX35" fmla="*/ 678045 w 1720117"/>
                <a:gd name="connsiteY35" fmla="*/ 320263 h 480012"/>
                <a:gd name="connsiteX36" fmla="*/ 678045 w 1720117"/>
                <a:gd name="connsiteY36" fmla="*/ 7643 h 480012"/>
                <a:gd name="connsiteX37" fmla="*/ 410981 w 1720117"/>
                <a:gd name="connsiteY37" fmla="*/ 7643 h 480012"/>
                <a:gd name="connsiteX38" fmla="*/ 410981 w 1720117"/>
                <a:gd name="connsiteY38" fmla="*/ 40510 h 480012"/>
                <a:gd name="connsiteX39" fmla="*/ 372499 w 1720117"/>
                <a:gd name="connsiteY39" fmla="*/ 320263 h 480012"/>
                <a:gd name="connsiteX40" fmla="*/ 344023 w 1720117"/>
                <a:gd name="connsiteY40" fmla="*/ 320263 h 480012"/>
                <a:gd name="connsiteX41" fmla="*/ 344023 w 1720117"/>
                <a:gd name="connsiteY41" fmla="*/ 480012 h 480012"/>
                <a:gd name="connsiteX42" fmla="*/ 428682 w 1720117"/>
                <a:gd name="connsiteY42" fmla="*/ 480012 h 480012"/>
                <a:gd name="connsiteX43" fmla="*/ 428682 w 1720117"/>
                <a:gd name="connsiteY43" fmla="*/ 392112 h 480012"/>
                <a:gd name="connsiteX44" fmla="*/ 634173 w 1720117"/>
                <a:gd name="connsiteY44" fmla="*/ 392112 h 480012"/>
                <a:gd name="connsiteX45" fmla="*/ 634173 w 1720117"/>
                <a:gd name="connsiteY45" fmla="*/ 480012 h 480012"/>
                <a:gd name="connsiteX46" fmla="*/ 718831 w 1720117"/>
                <a:gd name="connsiteY46" fmla="*/ 480012 h 480012"/>
                <a:gd name="connsiteX47" fmla="*/ 718831 w 1720117"/>
                <a:gd name="connsiteY47" fmla="*/ 320263 h 480012"/>
                <a:gd name="connsiteX48" fmla="*/ 1345309 w 1720117"/>
                <a:gd name="connsiteY48" fmla="*/ 392112 h 480012"/>
                <a:gd name="connsiteX49" fmla="*/ 1449208 w 1720117"/>
                <a:gd name="connsiteY49" fmla="*/ 392112 h 480012"/>
                <a:gd name="connsiteX50" fmla="*/ 1302209 w 1720117"/>
                <a:gd name="connsiteY50" fmla="*/ 184973 h 480012"/>
                <a:gd name="connsiteX51" fmla="*/ 1431510 w 1720117"/>
                <a:gd name="connsiteY51" fmla="*/ 7643 h 480012"/>
                <a:gd name="connsiteX52" fmla="*/ 1339156 w 1720117"/>
                <a:gd name="connsiteY52" fmla="*/ 7643 h 480012"/>
                <a:gd name="connsiteX53" fmla="*/ 1209854 w 1720117"/>
                <a:gd name="connsiteY53" fmla="*/ 184973 h 480012"/>
                <a:gd name="connsiteX54" fmla="*/ 1209854 w 1720117"/>
                <a:gd name="connsiteY54" fmla="*/ 7643 h 480012"/>
                <a:gd name="connsiteX55" fmla="*/ 1118271 w 1720117"/>
                <a:gd name="connsiteY55" fmla="*/ 7643 h 480012"/>
                <a:gd name="connsiteX56" fmla="*/ 1118271 w 1720117"/>
                <a:gd name="connsiteY56" fmla="*/ 392112 h 480012"/>
                <a:gd name="connsiteX57" fmla="*/ 1209854 w 1720117"/>
                <a:gd name="connsiteY57" fmla="*/ 392112 h 480012"/>
                <a:gd name="connsiteX58" fmla="*/ 1209854 w 1720117"/>
                <a:gd name="connsiteY58" fmla="*/ 203317 h 480012"/>
                <a:gd name="connsiteX59" fmla="*/ 1345309 w 1720117"/>
                <a:gd name="connsiteY59" fmla="*/ 392112 h 480012"/>
                <a:gd name="connsiteX60" fmla="*/ 904311 w 1720117"/>
                <a:gd name="connsiteY60" fmla="*/ 71849 h 480012"/>
                <a:gd name="connsiteX61" fmla="*/ 963576 w 1720117"/>
                <a:gd name="connsiteY61" fmla="*/ 157456 h 480012"/>
                <a:gd name="connsiteX62" fmla="*/ 963576 w 1720117"/>
                <a:gd name="connsiteY62" fmla="*/ 165100 h 480012"/>
                <a:gd name="connsiteX63" fmla="*/ 835817 w 1720117"/>
                <a:gd name="connsiteY63" fmla="*/ 165100 h 480012"/>
                <a:gd name="connsiteX64" fmla="*/ 904311 w 1720117"/>
                <a:gd name="connsiteY64" fmla="*/ 71849 h 480012"/>
                <a:gd name="connsiteX65" fmla="*/ 586452 w 1720117"/>
                <a:gd name="connsiteY65" fmla="*/ 320263 h 480012"/>
                <a:gd name="connsiteX66" fmla="*/ 457158 w 1720117"/>
                <a:gd name="connsiteY66" fmla="*/ 320263 h 480012"/>
                <a:gd name="connsiteX67" fmla="*/ 489483 w 1720117"/>
                <a:gd name="connsiteY67" fmla="*/ 90957 h 480012"/>
                <a:gd name="connsiteX68" fmla="*/ 489483 w 1720117"/>
                <a:gd name="connsiteY68" fmla="*/ 79492 h 480012"/>
                <a:gd name="connsiteX69" fmla="*/ 586452 w 1720117"/>
                <a:gd name="connsiteY69" fmla="*/ 79492 h 480012"/>
                <a:gd name="connsiteX70" fmla="*/ 586452 w 1720117"/>
                <a:gd name="connsiteY70" fmla="*/ 320263 h 48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20117" h="480012">
                  <a:moveTo>
                    <a:pt x="1052854" y="366124"/>
                  </a:moveTo>
                  <a:lnTo>
                    <a:pt x="1052854" y="291982"/>
                  </a:lnTo>
                  <a:cubicBezTo>
                    <a:pt x="1024374" y="311090"/>
                    <a:pt x="976654" y="327907"/>
                    <a:pt x="932019" y="327907"/>
                  </a:cubicBezTo>
                  <a:cubicBezTo>
                    <a:pt x="865059" y="327907"/>
                    <a:pt x="839665" y="296569"/>
                    <a:pt x="835817" y="232362"/>
                  </a:cubicBezTo>
                  <a:lnTo>
                    <a:pt x="1056702" y="232362"/>
                  </a:lnTo>
                  <a:lnTo>
                    <a:pt x="1056702" y="184209"/>
                  </a:lnTo>
                  <a:cubicBezTo>
                    <a:pt x="1056702" y="50447"/>
                    <a:pt x="997437" y="0"/>
                    <a:pt x="905854" y="0"/>
                  </a:cubicBezTo>
                  <a:cubicBezTo>
                    <a:pt x="794259" y="0"/>
                    <a:pt x="741148" y="84843"/>
                    <a:pt x="741148" y="201024"/>
                  </a:cubicBezTo>
                  <a:cubicBezTo>
                    <a:pt x="741148" y="334786"/>
                    <a:pt x="807337" y="399756"/>
                    <a:pt x="924323" y="399756"/>
                  </a:cubicBezTo>
                  <a:cubicBezTo>
                    <a:pt x="982816" y="399756"/>
                    <a:pt x="1025917" y="384469"/>
                    <a:pt x="1052854" y="366124"/>
                  </a:cubicBezTo>
                  <a:close/>
                  <a:moveTo>
                    <a:pt x="1625449" y="399756"/>
                  </a:moveTo>
                  <a:cubicBezTo>
                    <a:pt x="1667778" y="399756"/>
                    <a:pt x="1697801" y="392112"/>
                    <a:pt x="1720118" y="376060"/>
                  </a:cubicBezTo>
                  <a:lnTo>
                    <a:pt x="1720118" y="301919"/>
                  </a:lnTo>
                  <a:cubicBezTo>
                    <a:pt x="1697029" y="317970"/>
                    <a:pt x="1669321" y="327907"/>
                    <a:pt x="1630840" y="327907"/>
                  </a:cubicBezTo>
                  <a:cubicBezTo>
                    <a:pt x="1565422" y="327907"/>
                    <a:pt x="1538486" y="277459"/>
                    <a:pt x="1538486" y="197967"/>
                  </a:cubicBezTo>
                  <a:cubicBezTo>
                    <a:pt x="1538486" y="114652"/>
                    <a:pt x="1571576" y="71849"/>
                    <a:pt x="1631612" y="71849"/>
                  </a:cubicBezTo>
                  <a:cubicBezTo>
                    <a:pt x="1667016" y="71849"/>
                    <a:pt x="1701649" y="84078"/>
                    <a:pt x="1720118" y="95543"/>
                  </a:cubicBezTo>
                  <a:lnTo>
                    <a:pt x="1720118" y="18344"/>
                  </a:lnTo>
                  <a:cubicBezTo>
                    <a:pt x="1700877" y="7643"/>
                    <a:pt x="1667016" y="0"/>
                    <a:pt x="1621601" y="0"/>
                  </a:cubicBezTo>
                  <a:cubicBezTo>
                    <a:pt x="1504624" y="0"/>
                    <a:pt x="1443817" y="83314"/>
                    <a:pt x="1443817" y="200260"/>
                  </a:cubicBezTo>
                  <a:cubicBezTo>
                    <a:pt x="1443817" y="328671"/>
                    <a:pt x="1503081" y="399756"/>
                    <a:pt x="1625449" y="399756"/>
                  </a:cubicBezTo>
                  <a:close/>
                  <a:moveTo>
                    <a:pt x="213956" y="7643"/>
                  </a:moveTo>
                  <a:lnTo>
                    <a:pt x="213956" y="159749"/>
                  </a:lnTo>
                  <a:lnTo>
                    <a:pt x="91586" y="159749"/>
                  </a:lnTo>
                  <a:lnTo>
                    <a:pt x="91586" y="7643"/>
                  </a:lnTo>
                  <a:lnTo>
                    <a:pt x="0" y="7643"/>
                  </a:lnTo>
                  <a:lnTo>
                    <a:pt x="0" y="392112"/>
                  </a:lnTo>
                  <a:lnTo>
                    <a:pt x="91586" y="392112"/>
                  </a:lnTo>
                  <a:lnTo>
                    <a:pt x="91586" y="231598"/>
                  </a:lnTo>
                  <a:lnTo>
                    <a:pt x="213956" y="231598"/>
                  </a:lnTo>
                  <a:lnTo>
                    <a:pt x="213956" y="392112"/>
                  </a:lnTo>
                  <a:lnTo>
                    <a:pt x="305542" y="392112"/>
                  </a:lnTo>
                  <a:lnTo>
                    <a:pt x="305542" y="7643"/>
                  </a:lnTo>
                  <a:lnTo>
                    <a:pt x="213956" y="7643"/>
                  </a:lnTo>
                  <a:close/>
                  <a:moveTo>
                    <a:pt x="718831" y="320263"/>
                  </a:moveTo>
                  <a:lnTo>
                    <a:pt x="678045" y="320263"/>
                  </a:lnTo>
                  <a:lnTo>
                    <a:pt x="678045" y="7643"/>
                  </a:lnTo>
                  <a:lnTo>
                    <a:pt x="410981" y="7643"/>
                  </a:lnTo>
                  <a:lnTo>
                    <a:pt x="410981" y="40510"/>
                  </a:lnTo>
                  <a:cubicBezTo>
                    <a:pt x="410981" y="134525"/>
                    <a:pt x="404824" y="256058"/>
                    <a:pt x="372499" y="320263"/>
                  </a:cubicBezTo>
                  <a:lnTo>
                    <a:pt x="344023" y="320263"/>
                  </a:lnTo>
                  <a:lnTo>
                    <a:pt x="344023" y="480012"/>
                  </a:lnTo>
                  <a:lnTo>
                    <a:pt x="428682" y="480012"/>
                  </a:lnTo>
                  <a:lnTo>
                    <a:pt x="428682" y="392112"/>
                  </a:lnTo>
                  <a:lnTo>
                    <a:pt x="634173" y="392112"/>
                  </a:lnTo>
                  <a:lnTo>
                    <a:pt x="634173" y="480012"/>
                  </a:lnTo>
                  <a:lnTo>
                    <a:pt x="718831" y="480012"/>
                  </a:lnTo>
                  <a:lnTo>
                    <a:pt x="718831" y="320263"/>
                  </a:lnTo>
                  <a:close/>
                  <a:moveTo>
                    <a:pt x="1345309" y="392112"/>
                  </a:moveTo>
                  <a:lnTo>
                    <a:pt x="1449208" y="392112"/>
                  </a:lnTo>
                  <a:lnTo>
                    <a:pt x="1302209" y="184973"/>
                  </a:lnTo>
                  <a:lnTo>
                    <a:pt x="1431510" y="7643"/>
                  </a:lnTo>
                  <a:lnTo>
                    <a:pt x="1339156" y="7643"/>
                  </a:lnTo>
                  <a:lnTo>
                    <a:pt x="1209854" y="184973"/>
                  </a:lnTo>
                  <a:lnTo>
                    <a:pt x="1209854" y="7643"/>
                  </a:lnTo>
                  <a:lnTo>
                    <a:pt x="1118271" y="7643"/>
                  </a:lnTo>
                  <a:lnTo>
                    <a:pt x="1118271" y="392112"/>
                  </a:lnTo>
                  <a:lnTo>
                    <a:pt x="1209854" y="392112"/>
                  </a:lnTo>
                  <a:lnTo>
                    <a:pt x="1209854" y="203317"/>
                  </a:lnTo>
                  <a:lnTo>
                    <a:pt x="1345309" y="392112"/>
                  </a:lnTo>
                  <a:close/>
                  <a:moveTo>
                    <a:pt x="904311" y="71849"/>
                  </a:moveTo>
                  <a:cubicBezTo>
                    <a:pt x="949717" y="71849"/>
                    <a:pt x="963576" y="109302"/>
                    <a:pt x="963576" y="157456"/>
                  </a:cubicBezTo>
                  <a:lnTo>
                    <a:pt x="963576" y="165100"/>
                  </a:lnTo>
                  <a:lnTo>
                    <a:pt x="835817" y="165100"/>
                  </a:lnTo>
                  <a:cubicBezTo>
                    <a:pt x="838122" y="103951"/>
                    <a:pt x="860439" y="71849"/>
                    <a:pt x="904311" y="71849"/>
                  </a:cubicBezTo>
                  <a:close/>
                  <a:moveTo>
                    <a:pt x="586452" y="320263"/>
                  </a:moveTo>
                  <a:lnTo>
                    <a:pt x="457158" y="320263"/>
                  </a:lnTo>
                  <a:cubicBezTo>
                    <a:pt x="482557" y="262172"/>
                    <a:pt x="489483" y="157456"/>
                    <a:pt x="489483" y="90957"/>
                  </a:cubicBezTo>
                  <a:lnTo>
                    <a:pt x="489483" y="79492"/>
                  </a:lnTo>
                  <a:lnTo>
                    <a:pt x="586452" y="79492"/>
                  </a:lnTo>
                  <a:lnTo>
                    <a:pt x="586452" y="32026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D057C82-B1AF-149B-D4E2-148D59EB9305}"/>
                </a:ext>
              </a:extLst>
            </p:cNvPr>
            <p:cNvSpPr/>
            <p:nvPr/>
          </p:nvSpPr>
          <p:spPr>
            <a:xfrm>
              <a:off x="192087" y="6240463"/>
              <a:ext cx="290727" cy="434351"/>
            </a:xfrm>
            <a:custGeom>
              <a:avLst/>
              <a:gdLst>
                <a:gd name="connsiteX0" fmla="*/ 262443 w 355568"/>
                <a:gd name="connsiteY0" fmla="*/ 531225 h 531224"/>
                <a:gd name="connsiteX1" fmla="*/ 355568 w 355568"/>
                <a:gd name="connsiteY1" fmla="*/ 531225 h 531224"/>
                <a:gd name="connsiteX2" fmla="*/ 355568 w 355568"/>
                <a:gd name="connsiteY2" fmla="*/ 0 h 531224"/>
                <a:gd name="connsiteX3" fmla="*/ 220113 w 355568"/>
                <a:gd name="connsiteY3" fmla="*/ 0 h 531224"/>
                <a:gd name="connsiteX4" fmla="*/ 12314 w 355568"/>
                <a:gd name="connsiteY4" fmla="*/ 171980 h 531224"/>
                <a:gd name="connsiteX5" fmla="*/ 121601 w 355568"/>
                <a:gd name="connsiteY5" fmla="*/ 351602 h 531224"/>
                <a:gd name="connsiteX6" fmla="*/ 0 w 355568"/>
                <a:gd name="connsiteY6" fmla="*/ 531225 h 531224"/>
                <a:gd name="connsiteX7" fmla="*/ 100821 w 355568"/>
                <a:gd name="connsiteY7" fmla="*/ 531225 h 531224"/>
                <a:gd name="connsiteX8" fmla="*/ 236275 w 355568"/>
                <a:gd name="connsiteY8" fmla="*/ 330200 h 531224"/>
                <a:gd name="connsiteX9" fmla="*/ 189328 w 355568"/>
                <a:gd name="connsiteY9" fmla="*/ 298861 h 531224"/>
                <a:gd name="connsiteX10" fmla="*/ 104669 w 355568"/>
                <a:gd name="connsiteY10" fmla="*/ 166628 h 531224"/>
                <a:gd name="connsiteX11" fmla="*/ 220883 w 355568"/>
                <a:gd name="connsiteY11" fmla="*/ 71849 h 531224"/>
                <a:gd name="connsiteX12" fmla="*/ 262443 w 355568"/>
                <a:gd name="connsiteY12" fmla="*/ 71849 h 531224"/>
                <a:gd name="connsiteX13" fmla="*/ 262443 w 355568"/>
                <a:gd name="connsiteY13" fmla="*/ 531225 h 53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5568" h="531224">
                  <a:moveTo>
                    <a:pt x="262443" y="531225"/>
                  </a:moveTo>
                  <a:lnTo>
                    <a:pt x="355568" y="531225"/>
                  </a:lnTo>
                  <a:lnTo>
                    <a:pt x="355568" y="0"/>
                  </a:lnTo>
                  <a:lnTo>
                    <a:pt x="220113" y="0"/>
                  </a:lnTo>
                  <a:cubicBezTo>
                    <a:pt x="83889" y="0"/>
                    <a:pt x="12314" y="69556"/>
                    <a:pt x="12314" y="171980"/>
                  </a:cubicBezTo>
                  <a:cubicBezTo>
                    <a:pt x="12314" y="253765"/>
                    <a:pt x="51565" y="301919"/>
                    <a:pt x="121601" y="351602"/>
                  </a:cubicBezTo>
                  <a:lnTo>
                    <a:pt x="0" y="531225"/>
                  </a:lnTo>
                  <a:lnTo>
                    <a:pt x="100821" y="531225"/>
                  </a:lnTo>
                  <a:lnTo>
                    <a:pt x="236275" y="330200"/>
                  </a:lnTo>
                  <a:lnTo>
                    <a:pt x="189328" y="298861"/>
                  </a:lnTo>
                  <a:cubicBezTo>
                    <a:pt x="132376" y="260644"/>
                    <a:pt x="104669" y="230835"/>
                    <a:pt x="104669" y="166628"/>
                  </a:cubicBezTo>
                  <a:cubicBezTo>
                    <a:pt x="104669" y="110067"/>
                    <a:pt x="144690" y="71849"/>
                    <a:pt x="220883" y="71849"/>
                  </a:cubicBezTo>
                  <a:lnTo>
                    <a:pt x="262443" y="71849"/>
                  </a:lnTo>
                  <a:lnTo>
                    <a:pt x="262443" y="531225"/>
                  </a:lnTo>
                  <a:close/>
                </a:path>
              </a:pathLst>
            </a:custGeom>
            <a:solidFill>
              <a:srgbClr val="FC3F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Текст 5">
            <a:extLst>
              <a:ext uri="{FF2B5EF4-FFF2-40B4-BE49-F238E27FC236}">
                <a16:creationId xmlns:a16="http://schemas.microsoft.com/office/drawing/2014/main" id="{7015211F-D9B9-F6E1-5214-97C271C21E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2350" y="1145680"/>
            <a:ext cx="5506695" cy="65319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Константин Константинопольский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FAC164E9-BB0C-B98F-E598-92E01295F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2350" y="1805359"/>
            <a:ext cx="5506695" cy="116383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2"/>
                </a:solidFill>
                <a:latin typeface="+mn-lt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Руководитель службы мобильной </a:t>
            </a:r>
            <a:br>
              <a:rPr lang="ru-RU" dirty="0"/>
            </a:br>
            <a:r>
              <a:rPr lang="ru-RU" dirty="0"/>
              <a:t>разработки Яндекс Маркета</a:t>
            </a:r>
            <a:br>
              <a:rPr lang="ru-RU" dirty="0"/>
            </a:br>
            <a:endParaRPr lang="ru-RU" dirty="0"/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5F733E87-99C3-D68C-8476-2A7D42ABC2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32350" y="2969197"/>
            <a:ext cx="5506695" cy="97461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rgbClr val="2BF52C"/>
                </a:solidFill>
                <a:latin typeface="+mn-lt"/>
                <a:ea typeface="+mn-ea"/>
                <a:cs typeface="YS Geo Medium" pitchFamily="2" charset="-52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логин@</a:t>
            </a:r>
            <a:r>
              <a:rPr lang="en-US" dirty="0"/>
              <a:t>yandex-team.ru        </a:t>
            </a:r>
          </a:p>
          <a:p>
            <a:pPr lvl="0"/>
            <a:r>
              <a:rPr lang="en-US" dirty="0"/>
              <a:t>@username</a:t>
            </a:r>
          </a:p>
        </p:txBody>
      </p:sp>
    </p:spTree>
    <p:extLst>
      <p:ext uri="{BB962C8B-B14F-4D97-AF65-F5344CB8AC3E}">
        <p14:creationId xmlns:p14="http://schemas.microsoft.com/office/powerpoint/2010/main" val="1613797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  <p15:guide id="5" pos="7423">
          <p15:clr>
            <a:srgbClr val="FBAE40"/>
          </p15:clr>
        </p15:guide>
        <p15:guide id="8" pos="7357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езные ссыл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9" name="Текст 65">
            <a:extLst>
              <a:ext uri="{FF2B5EF4-FFF2-40B4-BE49-F238E27FC236}">
                <a16:creationId xmlns:a16="http://schemas.microsoft.com/office/drawing/2014/main" id="{A1BB7AB9-BFA8-7C4C-98A6-A7247792FC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5263" y="1330325"/>
            <a:ext cx="11804650" cy="4546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32000" indent="-432000">
              <a:lnSpc>
                <a:spcPct val="90000"/>
              </a:lnSpc>
              <a:spcBef>
                <a:spcPts val="1200"/>
              </a:spcBef>
              <a:buClr>
                <a:srgbClr val="00D1FF"/>
              </a:buClr>
              <a:buFont typeface="+mj-lt"/>
              <a:buAutoNum type="arabicPeriod"/>
              <a:defRPr sz="2000" b="0" i="0" u="none" baseline="0">
                <a:solidFill>
                  <a:srgbClr val="00D1FF"/>
                </a:solidFill>
              </a:defRPr>
            </a:lvl1pPr>
          </a:lstStyle>
          <a:p>
            <a:r>
              <a:rPr lang="ru-RU" dirty="0">
                <a:effectLst/>
              </a:rPr>
              <a:t>Гиперссылка</a:t>
            </a:r>
          </a:p>
          <a:p>
            <a:endParaRPr lang="ru-RU" dirty="0"/>
          </a:p>
        </p:txBody>
      </p:sp>
      <p:sp>
        <p:nvSpPr>
          <p:cNvPr id="4" name="Заголовок 21">
            <a:extLst>
              <a:ext uri="{FF2B5EF4-FFF2-40B4-BE49-F238E27FC236}">
                <a16:creationId xmlns:a16="http://schemas.microsoft.com/office/drawing/2014/main" id="{8678E4D6-BEEF-64B5-C81E-6112BB242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9" y="0"/>
            <a:ext cx="9032389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Полезные ссылки</a:t>
            </a:r>
          </a:p>
        </p:txBody>
      </p:sp>
      <p:sp>
        <p:nvSpPr>
          <p:cNvPr id="10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26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заголовок в 5 стр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6732AAC-C435-0DC0-B045-A807A742AB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9699691" cy="4377334"/>
          </a:xfrm>
          <a:prstGeom prst="rect">
            <a:avLst/>
          </a:prstGeom>
          <a:noFill/>
        </p:spPr>
        <p:txBody>
          <a:bodyPr wrap="square" lIns="180000" tIns="36000" rIns="180000" bIns="108000" anchor="t">
            <a:spAutoFit/>
          </a:bodyPr>
          <a:lstStyle>
            <a:lvl1pPr algn="l">
              <a:lnSpc>
                <a:spcPct val="10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Заголовок презентации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две полные строки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или три полные строки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или четыре полные строки или пять строк</a:t>
            </a: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288DBB1-2E65-8E4D-F8FF-118E1C30E138}"/>
              </a:ext>
            </a:extLst>
          </p:cNvPr>
          <p:cNvSpPr/>
          <p:nvPr userDrawn="1"/>
        </p:nvSpPr>
        <p:spPr>
          <a:xfrm>
            <a:off x="9699691" y="1"/>
            <a:ext cx="2492309" cy="6863924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D9CA1E-12EA-D10D-39C8-380FE84B7831}"/>
              </a:ext>
            </a:extLst>
          </p:cNvPr>
          <p:cNvSpPr/>
          <p:nvPr userDrawn="1"/>
        </p:nvSpPr>
        <p:spPr>
          <a:xfrm>
            <a:off x="1858694" y="6042666"/>
            <a:ext cx="10329782" cy="815336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D3C0BF7-0584-6279-A2C4-6D5366464987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4377334"/>
            <a:ext cx="0" cy="166469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B63BB08-8065-30B3-3BD4-876519CFAE69}"/>
              </a:ext>
            </a:extLst>
          </p:cNvPr>
          <p:cNvGrpSpPr/>
          <p:nvPr userDrawn="1"/>
        </p:nvGrpSpPr>
        <p:grpSpPr>
          <a:xfrm>
            <a:off x="-263" y="6042666"/>
            <a:ext cx="2136163" cy="815334"/>
            <a:chOff x="-263" y="6042666"/>
            <a:chExt cx="2136163" cy="81533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5407593-70A0-F645-FB45-0CF1368F3716}"/>
                </a:ext>
              </a:extLst>
            </p:cNvPr>
            <p:cNvSpPr/>
            <p:nvPr userDrawn="1"/>
          </p:nvSpPr>
          <p:spPr>
            <a:xfrm>
              <a:off x="-263" y="6042666"/>
              <a:ext cx="2136163" cy="815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83735FA-3DAC-BAAF-DCDB-17C869EF73BD}"/>
                </a:ext>
              </a:extLst>
            </p:cNvPr>
            <p:cNvGrpSpPr/>
            <p:nvPr userDrawn="1"/>
          </p:nvGrpSpPr>
          <p:grpSpPr>
            <a:xfrm>
              <a:off x="192087" y="6240463"/>
              <a:ext cx="1760095" cy="506221"/>
              <a:chOff x="247650" y="5210175"/>
              <a:chExt cx="2152649" cy="619123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48A181EB-068E-0F11-53BA-8FB5886E58FB}"/>
                  </a:ext>
                </a:extLst>
              </p:cNvPr>
              <p:cNvSpPr/>
              <p:nvPr/>
            </p:nvSpPr>
            <p:spPr>
              <a:xfrm>
                <a:off x="680182" y="5349286"/>
                <a:ext cx="1720117" cy="480012"/>
              </a:xfrm>
              <a:custGeom>
                <a:avLst/>
                <a:gdLst>
                  <a:gd name="connsiteX0" fmla="*/ 1052854 w 1720117"/>
                  <a:gd name="connsiteY0" fmla="*/ 366124 h 480012"/>
                  <a:gd name="connsiteX1" fmla="*/ 1052854 w 1720117"/>
                  <a:gd name="connsiteY1" fmla="*/ 291982 h 480012"/>
                  <a:gd name="connsiteX2" fmla="*/ 932019 w 1720117"/>
                  <a:gd name="connsiteY2" fmla="*/ 327907 h 480012"/>
                  <a:gd name="connsiteX3" fmla="*/ 835817 w 1720117"/>
                  <a:gd name="connsiteY3" fmla="*/ 232362 h 480012"/>
                  <a:gd name="connsiteX4" fmla="*/ 1056702 w 1720117"/>
                  <a:gd name="connsiteY4" fmla="*/ 232362 h 480012"/>
                  <a:gd name="connsiteX5" fmla="*/ 1056702 w 1720117"/>
                  <a:gd name="connsiteY5" fmla="*/ 184209 h 480012"/>
                  <a:gd name="connsiteX6" fmla="*/ 905854 w 1720117"/>
                  <a:gd name="connsiteY6" fmla="*/ 0 h 480012"/>
                  <a:gd name="connsiteX7" fmla="*/ 741148 w 1720117"/>
                  <a:gd name="connsiteY7" fmla="*/ 201024 h 480012"/>
                  <a:gd name="connsiteX8" fmla="*/ 924323 w 1720117"/>
                  <a:gd name="connsiteY8" fmla="*/ 399756 h 480012"/>
                  <a:gd name="connsiteX9" fmla="*/ 1052854 w 1720117"/>
                  <a:gd name="connsiteY9" fmla="*/ 366124 h 480012"/>
                  <a:gd name="connsiteX10" fmla="*/ 1625449 w 1720117"/>
                  <a:gd name="connsiteY10" fmla="*/ 399756 h 480012"/>
                  <a:gd name="connsiteX11" fmla="*/ 1720118 w 1720117"/>
                  <a:gd name="connsiteY11" fmla="*/ 376060 h 480012"/>
                  <a:gd name="connsiteX12" fmla="*/ 1720118 w 1720117"/>
                  <a:gd name="connsiteY12" fmla="*/ 301919 h 480012"/>
                  <a:gd name="connsiteX13" fmla="*/ 1630840 w 1720117"/>
                  <a:gd name="connsiteY13" fmla="*/ 327907 h 480012"/>
                  <a:gd name="connsiteX14" fmla="*/ 1538486 w 1720117"/>
                  <a:gd name="connsiteY14" fmla="*/ 197967 h 480012"/>
                  <a:gd name="connsiteX15" fmla="*/ 1631612 w 1720117"/>
                  <a:gd name="connsiteY15" fmla="*/ 71849 h 480012"/>
                  <a:gd name="connsiteX16" fmla="*/ 1720118 w 1720117"/>
                  <a:gd name="connsiteY16" fmla="*/ 95543 h 480012"/>
                  <a:gd name="connsiteX17" fmla="*/ 1720118 w 1720117"/>
                  <a:gd name="connsiteY17" fmla="*/ 18344 h 480012"/>
                  <a:gd name="connsiteX18" fmla="*/ 1621601 w 1720117"/>
                  <a:gd name="connsiteY18" fmla="*/ 0 h 480012"/>
                  <a:gd name="connsiteX19" fmla="*/ 1443817 w 1720117"/>
                  <a:gd name="connsiteY19" fmla="*/ 200260 h 480012"/>
                  <a:gd name="connsiteX20" fmla="*/ 1625449 w 1720117"/>
                  <a:gd name="connsiteY20" fmla="*/ 399756 h 480012"/>
                  <a:gd name="connsiteX21" fmla="*/ 213956 w 1720117"/>
                  <a:gd name="connsiteY21" fmla="*/ 7643 h 480012"/>
                  <a:gd name="connsiteX22" fmla="*/ 213956 w 1720117"/>
                  <a:gd name="connsiteY22" fmla="*/ 159749 h 480012"/>
                  <a:gd name="connsiteX23" fmla="*/ 91586 w 1720117"/>
                  <a:gd name="connsiteY23" fmla="*/ 159749 h 480012"/>
                  <a:gd name="connsiteX24" fmla="*/ 91586 w 1720117"/>
                  <a:gd name="connsiteY24" fmla="*/ 7643 h 480012"/>
                  <a:gd name="connsiteX25" fmla="*/ 0 w 1720117"/>
                  <a:gd name="connsiteY25" fmla="*/ 7643 h 480012"/>
                  <a:gd name="connsiteX26" fmla="*/ 0 w 1720117"/>
                  <a:gd name="connsiteY26" fmla="*/ 392112 h 480012"/>
                  <a:gd name="connsiteX27" fmla="*/ 91586 w 1720117"/>
                  <a:gd name="connsiteY27" fmla="*/ 392112 h 480012"/>
                  <a:gd name="connsiteX28" fmla="*/ 91586 w 1720117"/>
                  <a:gd name="connsiteY28" fmla="*/ 231598 h 480012"/>
                  <a:gd name="connsiteX29" fmla="*/ 213956 w 1720117"/>
                  <a:gd name="connsiteY29" fmla="*/ 231598 h 480012"/>
                  <a:gd name="connsiteX30" fmla="*/ 213956 w 1720117"/>
                  <a:gd name="connsiteY30" fmla="*/ 392112 h 480012"/>
                  <a:gd name="connsiteX31" fmla="*/ 305542 w 1720117"/>
                  <a:gd name="connsiteY31" fmla="*/ 392112 h 480012"/>
                  <a:gd name="connsiteX32" fmla="*/ 305542 w 1720117"/>
                  <a:gd name="connsiteY32" fmla="*/ 7643 h 480012"/>
                  <a:gd name="connsiteX33" fmla="*/ 213956 w 1720117"/>
                  <a:gd name="connsiteY33" fmla="*/ 7643 h 480012"/>
                  <a:gd name="connsiteX34" fmla="*/ 718831 w 1720117"/>
                  <a:gd name="connsiteY34" fmla="*/ 320263 h 480012"/>
                  <a:gd name="connsiteX35" fmla="*/ 678045 w 1720117"/>
                  <a:gd name="connsiteY35" fmla="*/ 320263 h 480012"/>
                  <a:gd name="connsiteX36" fmla="*/ 678045 w 1720117"/>
                  <a:gd name="connsiteY36" fmla="*/ 7643 h 480012"/>
                  <a:gd name="connsiteX37" fmla="*/ 410981 w 1720117"/>
                  <a:gd name="connsiteY37" fmla="*/ 7643 h 480012"/>
                  <a:gd name="connsiteX38" fmla="*/ 410981 w 1720117"/>
                  <a:gd name="connsiteY38" fmla="*/ 40510 h 480012"/>
                  <a:gd name="connsiteX39" fmla="*/ 372499 w 1720117"/>
                  <a:gd name="connsiteY39" fmla="*/ 320263 h 480012"/>
                  <a:gd name="connsiteX40" fmla="*/ 344023 w 1720117"/>
                  <a:gd name="connsiteY40" fmla="*/ 320263 h 480012"/>
                  <a:gd name="connsiteX41" fmla="*/ 344023 w 1720117"/>
                  <a:gd name="connsiteY41" fmla="*/ 480012 h 480012"/>
                  <a:gd name="connsiteX42" fmla="*/ 428682 w 1720117"/>
                  <a:gd name="connsiteY42" fmla="*/ 480012 h 480012"/>
                  <a:gd name="connsiteX43" fmla="*/ 428682 w 1720117"/>
                  <a:gd name="connsiteY43" fmla="*/ 392112 h 480012"/>
                  <a:gd name="connsiteX44" fmla="*/ 634173 w 1720117"/>
                  <a:gd name="connsiteY44" fmla="*/ 392112 h 480012"/>
                  <a:gd name="connsiteX45" fmla="*/ 634173 w 1720117"/>
                  <a:gd name="connsiteY45" fmla="*/ 480012 h 480012"/>
                  <a:gd name="connsiteX46" fmla="*/ 718831 w 1720117"/>
                  <a:gd name="connsiteY46" fmla="*/ 480012 h 480012"/>
                  <a:gd name="connsiteX47" fmla="*/ 718831 w 1720117"/>
                  <a:gd name="connsiteY47" fmla="*/ 320263 h 480012"/>
                  <a:gd name="connsiteX48" fmla="*/ 1345309 w 1720117"/>
                  <a:gd name="connsiteY48" fmla="*/ 392112 h 480012"/>
                  <a:gd name="connsiteX49" fmla="*/ 1449208 w 1720117"/>
                  <a:gd name="connsiteY49" fmla="*/ 392112 h 480012"/>
                  <a:gd name="connsiteX50" fmla="*/ 1302209 w 1720117"/>
                  <a:gd name="connsiteY50" fmla="*/ 184973 h 480012"/>
                  <a:gd name="connsiteX51" fmla="*/ 1431510 w 1720117"/>
                  <a:gd name="connsiteY51" fmla="*/ 7643 h 480012"/>
                  <a:gd name="connsiteX52" fmla="*/ 1339156 w 1720117"/>
                  <a:gd name="connsiteY52" fmla="*/ 7643 h 480012"/>
                  <a:gd name="connsiteX53" fmla="*/ 1209854 w 1720117"/>
                  <a:gd name="connsiteY53" fmla="*/ 184973 h 480012"/>
                  <a:gd name="connsiteX54" fmla="*/ 1209854 w 1720117"/>
                  <a:gd name="connsiteY54" fmla="*/ 7643 h 480012"/>
                  <a:gd name="connsiteX55" fmla="*/ 1118271 w 1720117"/>
                  <a:gd name="connsiteY55" fmla="*/ 7643 h 480012"/>
                  <a:gd name="connsiteX56" fmla="*/ 1118271 w 1720117"/>
                  <a:gd name="connsiteY56" fmla="*/ 392112 h 480012"/>
                  <a:gd name="connsiteX57" fmla="*/ 1209854 w 1720117"/>
                  <a:gd name="connsiteY57" fmla="*/ 392112 h 480012"/>
                  <a:gd name="connsiteX58" fmla="*/ 1209854 w 1720117"/>
                  <a:gd name="connsiteY58" fmla="*/ 203317 h 480012"/>
                  <a:gd name="connsiteX59" fmla="*/ 1345309 w 1720117"/>
                  <a:gd name="connsiteY59" fmla="*/ 392112 h 480012"/>
                  <a:gd name="connsiteX60" fmla="*/ 904311 w 1720117"/>
                  <a:gd name="connsiteY60" fmla="*/ 71849 h 480012"/>
                  <a:gd name="connsiteX61" fmla="*/ 963576 w 1720117"/>
                  <a:gd name="connsiteY61" fmla="*/ 157456 h 480012"/>
                  <a:gd name="connsiteX62" fmla="*/ 963576 w 1720117"/>
                  <a:gd name="connsiteY62" fmla="*/ 165100 h 480012"/>
                  <a:gd name="connsiteX63" fmla="*/ 835817 w 1720117"/>
                  <a:gd name="connsiteY63" fmla="*/ 165100 h 480012"/>
                  <a:gd name="connsiteX64" fmla="*/ 904311 w 1720117"/>
                  <a:gd name="connsiteY64" fmla="*/ 71849 h 480012"/>
                  <a:gd name="connsiteX65" fmla="*/ 586452 w 1720117"/>
                  <a:gd name="connsiteY65" fmla="*/ 320263 h 480012"/>
                  <a:gd name="connsiteX66" fmla="*/ 457158 w 1720117"/>
                  <a:gd name="connsiteY66" fmla="*/ 320263 h 480012"/>
                  <a:gd name="connsiteX67" fmla="*/ 489483 w 1720117"/>
                  <a:gd name="connsiteY67" fmla="*/ 90957 h 480012"/>
                  <a:gd name="connsiteX68" fmla="*/ 489483 w 1720117"/>
                  <a:gd name="connsiteY68" fmla="*/ 79492 h 480012"/>
                  <a:gd name="connsiteX69" fmla="*/ 586452 w 1720117"/>
                  <a:gd name="connsiteY69" fmla="*/ 79492 h 480012"/>
                  <a:gd name="connsiteX70" fmla="*/ 586452 w 1720117"/>
                  <a:gd name="connsiteY70" fmla="*/ 320263 h 48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20117" h="480012">
                    <a:moveTo>
                      <a:pt x="1052854" y="366124"/>
                    </a:moveTo>
                    <a:lnTo>
                      <a:pt x="1052854" y="291982"/>
                    </a:lnTo>
                    <a:cubicBezTo>
                      <a:pt x="1024374" y="311090"/>
                      <a:pt x="976654" y="327907"/>
                      <a:pt x="932019" y="327907"/>
                    </a:cubicBezTo>
                    <a:cubicBezTo>
                      <a:pt x="865059" y="327907"/>
                      <a:pt x="839665" y="296569"/>
                      <a:pt x="835817" y="232362"/>
                    </a:cubicBezTo>
                    <a:lnTo>
                      <a:pt x="1056702" y="232362"/>
                    </a:lnTo>
                    <a:lnTo>
                      <a:pt x="1056702" y="184209"/>
                    </a:lnTo>
                    <a:cubicBezTo>
                      <a:pt x="1056702" y="50447"/>
                      <a:pt x="997437" y="0"/>
                      <a:pt x="905854" y="0"/>
                    </a:cubicBezTo>
                    <a:cubicBezTo>
                      <a:pt x="794259" y="0"/>
                      <a:pt x="741148" y="84843"/>
                      <a:pt x="741148" y="201024"/>
                    </a:cubicBezTo>
                    <a:cubicBezTo>
                      <a:pt x="741148" y="334786"/>
                      <a:pt x="807337" y="399756"/>
                      <a:pt x="924323" y="399756"/>
                    </a:cubicBezTo>
                    <a:cubicBezTo>
                      <a:pt x="982816" y="399756"/>
                      <a:pt x="1025917" y="384469"/>
                      <a:pt x="1052854" y="366124"/>
                    </a:cubicBezTo>
                    <a:close/>
                    <a:moveTo>
                      <a:pt x="1625449" y="399756"/>
                    </a:moveTo>
                    <a:cubicBezTo>
                      <a:pt x="1667778" y="399756"/>
                      <a:pt x="1697801" y="392112"/>
                      <a:pt x="1720118" y="376060"/>
                    </a:cubicBezTo>
                    <a:lnTo>
                      <a:pt x="1720118" y="301919"/>
                    </a:lnTo>
                    <a:cubicBezTo>
                      <a:pt x="1697029" y="317970"/>
                      <a:pt x="1669321" y="327907"/>
                      <a:pt x="1630840" y="327907"/>
                    </a:cubicBezTo>
                    <a:cubicBezTo>
                      <a:pt x="1565422" y="327907"/>
                      <a:pt x="1538486" y="277459"/>
                      <a:pt x="1538486" y="197967"/>
                    </a:cubicBezTo>
                    <a:cubicBezTo>
                      <a:pt x="1538486" y="114652"/>
                      <a:pt x="1571576" y="71849"/>
                      <a:pt x="1631612" y="71849"/>
                    </a:cubicBezTo>
                    <a:cubicBezTo>
                      <a:pt x="1667016" y="71849"/>
                      <a:pt x="1701649" y="84078"/>
                      <a:pt x="1720118" y="95543"/>
                    </a:cubicBezTo>
                    <a:lnTo>
                      <a:pt x="1720118" y="18344"/>
                    </a:lnTo>
                    <a:cubicBezTo>
                      <a:pt x="1700877" y="7643"/>
                      <a:pt x="1667016" y="0"/>
                      <a:pt x="1621601" y="0"/>
                    </a:cubicBezTo>
                    <a:cubicBezTo>
                      <a:pt x="1504624" y="0"/>
                      <a:pt x="1443817" y="83314"/>
                      <a:pt x="1443817" y="200260"/>
                    </a:cubicBezTo>
                    <a:cubicBezTo>
                      <a:pt x="1443817" y="328671"/>
                      <a:pt x="1503081" y="399756"/>
                      <a:pt x="1625449" y="399756"/>
                    </a:cubicBezTo>
                    <a:close/>
                    <a:moveTo>
                      <a:pt x="213956" y="7643"/>
                    </a:moveTo>
                    <a:lnTo>
                      <a:pt x="213956" y="159749"/>
                    </a:lnTo>
                    <a:lnTo>
                      <a:pt x="91586" y="159749"/>
                    </a:lnTo>
                    <a:lnTo>
                      <a:pt x="91586" y="7643"/>
                    </a:lnTo>
                    <a:lnTo>
                      <a:pt x="0" y="7643"/>
                    </a:lnTo>
                    <a:lnTo>
                      <a:pt x="0" y="392112"/>
                    </a:lnTo>
                    <a:lnTo>
                      <a:pt x="91586" y="392112"/>
                    </a:lnTo>
                    <a:lnTo>
                      <a:pt x="91586" y="231598"/>
                    </a:lnTo>
                    <a:lnTo>
                      <a:pt x="213956" y="231598"/>
                    </a:lnTo>
                    <a:lnTo>
                      <a:pt x="213956" y="392112"/>
                    </a:lnTo>
                    <a:lnTo>
                      <a:pt x="305542" y="392112"/>
                    </a:lnTo>
                    <a:lnTo>
                      <a:pt x="305542" y="7643"/>
                    </a:lnTo>
                    <a:lnTo>
                      <a:pt x="213956" y="7643"/>
                    </a:lnTo>
                    <a:close/>
                    <a:moveTo>
                      <a:pt x="718831" y="320263"/>
                    </a:moveTo>
                    <a:lnTo>
                      <a:pt x="678045" y="320263"/>
                    </a:lnTo>
                    <a:lnTo>
                      <a:pt x="678045" y="7643"/>
                    </a:lnTo>
                    <a:lnTo>
                      <a:pt x="410981" y="7643"/>
                    </a:lnTo>
                    <a:lnTo>
                      <a:pt x="410981" y="40510"/>
                    </a:lnTo>
                    <a:cubicBezTo>
                      <a:pt x="410981" y="134525"/>
                      <a:pt x="404824" y="256058"/>
                      <a:pt x="372499" y="320263"/>
                    </a:cubicBezTo>
                    <a:lnTo>
                      <a:pt x="344023" y="320263"/>
                    </a:lnTo>
                    <a:lnTo>
                      <a:pt x="344023" y="480012"/>
                    </a:lnTo>
                    <a:lnTo>
                      <a:pt x="428682" y="480012"/>
                    </a:lnTo>
                    <a:lnTo>
                      <a:pt x="428682" y="392112"/>
                    </a:lnTo>
                    <a:lnTo>
                      <a:pt x="634173" y="392112"/>
                    </a:lnTo>
                    <a:lnTo>
                      <a:pt x="634173" y="480012"/>
                    </a:lnTo>
                    <a:lnTo>
                      <a:pt x="718831" y="480012"/>
                    </a:lnTo>
                    <a:lnTo>
                      <a:pt x="718831" y="320263"/>
                    </a:lnTo>
                    <a:close/>
                    <a:moveTo>
                      <a:pt x="1345309" y="392112"/>
                    </a:moveTo>
                    <a:lnTo>
                      <a:pt x="1449208" y="392112"/>
                    </a:lnTo>
                    <a:lnTo>
                      <a:pt x="1302209" y="184973"/>
                    </a:lnTo>
                    <a:lnTo>
                      <a:pt x="1431510" y="7643"/>
                    </a:lnTo>
                    <a:lnTo>
                      <a:pt x="1339156" y="7643"/>
                    </a:lnTo>
                    <a:lnTo>
                      <a:pt x="1209854" y="184973"/>
                    </a:lnTo>
                    <a:lnTo>
                      <a:pt x="1209854" y="7643"/>
                    </a:lnTo>
                    <a:lnTo>
                      <a:pt x="1118271" y="7643"/>
                    </a:lnTo>
                    <a:lnTo>
                      <a:pt x="1118271" y="392112"/>
                    </a:lnTo>
                    <a:lnTo>
                      <a:pt x="1209854" y="392112"/>
                    </a:lnTo>
                    <a:lnTo>
                      <a:pt x="1209854" y="203317"/>
                    </a:lnTo>
                    <a:lnTo>
                      <a:pt x="1345309" y="392112"/>
                    </a:lnTo>
                    <a:close/>
                    <a:moveTo>
                      <a:pt x="904311" y="71849"/>
                    </a:moveTo>
                    <a:cubicBezTo>
                      <a:pt x="949717" y="71849"/>
                      <a:pt x="963576" y="109302"/>
                      <a:pt x="963576" y="157456"/>
                    </a:cubicBezTo>
                    <a:lnTo>
                      <a:pt x="963576" y="165100"/>
                    </a:lnTo>
                    <a:lnTo>
                      <a:pt x="835817" y="165100"/>
                    </a:lnTo>
                    <a:cubicBezTo>
                      <a:pt x="838122" y="103951"/>
                      <a:pt x="860439" y="71849"/>
                      <a:pt x="904311" y="71849"/>
                    </a:cubicBezTo>
                    <a:close/>
                    <a:moveTo>
                      <a:pt x="586452" y="320263"/>
                    </a:moveTo>
                    <a:lnTo>
                      <a:pt x="457158" y="320263"/>
                    </a:lnTo>
                    <a:cubicBezTo>
                      <a:pt x="482557" y="262172"/>
                      <a:pt x="489483" y="157456"/>
                      <a:pt x="489483" y="90957"/>
                    </a:cubicBezTo>
                    <a:lnTo>
                      <a:pt x="489483" y="79492"/>
                    </a:lnTo>
                    <a:lnTo>
                      <a:pt x="586452" y="79492"/>
                    </a:lnTo>
                    <a:lnTo>
                      <a:pt x="586452" y="32026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E0DF7BBA-0CA8-1FCB-F779-041E67A1A48B}"/>
                  </a:ext>
                </a:extLst>
              </p:cNvPr>
              <p:cNvSpPr/>
              <p:nvPr/>
            </p:nvSpPr>
            <p:spPr>
              <a:xfrm>
                <a:off x="247650" y="5210175"/>
                <a:ext cx="355568" cy="531224"/>
              </a:xfrm>
              <a:custGeom>
                <a:avLst/>
                <a:gdLst>
                  <a:gd name="connsiteX0" fmla="*/ 262443 w 355568"/>
                  <a:gd name="connsiteY0" fmla="*/ 531225 h 531224"/>
                  <a:gd name="connsiteX1" fmla="*/ 355568 w 355568"/>
                  <a:gd name="connsiteY1" fmla="*/ 531225 h 531224"/>
                  <a:gd name="connsiteX2" fmla="*/ 355568 w 355568"/>
                  <a:gd name="connsiteY2" fmla="*/ 0 h 531224"/>
                  <a:gd name="connsiteX3" fmla="*/ 220113 w 355568"/>
                  <a:gd name="connsiteY3" fmla="*/ 0 h 531224"/>
                  <a:gd name="connsiteX4" fmla="*/ 12314 w 355568"/>
                  <a:gd name="connsiteY4" fmla="*/ 171980 h 531224"/>
                  <a:gd name="connsiteX5" fmla="*/ 121601 w 355568"/>
                  <a:gd name="connsiteY5" fmla="*/ 351602 h 531224"/>
                  <a:gd name="connsiteX6" fmla="*/ 0 w 355568"/>
                  <a:gd name="connsiteY6" fmla="*/ 531225 h 531224"/>
                  <a:gd name="connsiteX7" fmla="*/ 100821 w 355568"/>
                  <a:gd name="connsiteY7" fmla="*/ 531225 h 531224"/>
                  <a:gd name="connsiteX8" fmla="*/ 236275 w 355568"/>
                  <a:gd name="connsiteY8" fmla="*/ 330200 h 531224"/>
                  <a:gd name="connsiteX9" fmla="*/ 189328 w 355568"/>
                  <a:gd name="connsiteY9" fmla="*/ 298861 h 531224"/>
                  <a:gd name="connsiteX10" fmla="*/ 104669 w 355568"/>
                  <a:gd name="connsiteY10" fmla="*/ 166628 h 531224"/>
                  <a:gd name="connsiteX11" fmla="*/ 220883 w 355568"/>
                  <a:gd name="connsiteY11" fmla="*/ 71849 h 531224"/>
                  <a:gd name="connsiteX12" fmla="*/ 262443 w 355568"/>
                  <a:gd name="connsiteY12" fmla="*/ 71849 h 531224"/>
                  <a:gd name="connsiteX13" fmla="*/ 262443 w 355568"/>
                  <a:gd name="connsiteY13" fmla="*/ 531225 h 53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5568" h="531224">
                    <a:moveTo>
                      <a:pt x="262443" y="531225"/>
                    </a:moveTo>
                    <a:lnTo>
                      <a:pt x="355568" y="531225"/>
                    </a:lnTo>
                    <a:lnTo>
                      <a:pt x="355568" y="0"/>
                    </a:lnTo>
                    <a:lnTo>
                      <a:pt x="220113" y="0"/>
                    </a:lnTo>
                    <a:cubicBezTo>
                      <a:pt x="83889" y="0"/>
                      <a:pt x="12314" y="69556"/>
                      <a:pt x="12314" y="171980"/>
                    </a:cubicBezTo>
                    <a:cubicBezTo>
                      <a:pt x="12314" y="253765"/>
                      <a:pt x="51565" y="301919"/>
                      <a:pt x="121601" y="351602"/>
                    </a:cubicBezTo>
                    <a:lnTo>
                      <a:pt x="0" y="531225"/>
                    </a:lnTo>
                    <a:lnTo>
                      <a:pt x="100821" y="531225"/>
                    </a:lnTo>
                    <a:lnTo>
                      <a:pt x="236275" y="330200"/>
                    </a:lnTo>
                    <a:lnTo>
                      <a:pt x="189328" y="298861"/>
                    </a:lnTo>
                    <a:cubicBezTo>
                      <a:pt x="132376" y="260644"/>
                      <a:pt x="104669" y="230835"/>
                      <a:pt x="104669" y="166628"/>
                    </a:cubicBezTo>
                    <a:cubicBezTo>
                      <a:pt x="104669" y="110067"/>
                      <a:pt x="144690" y="71849"/>
                      <a:pt x="220883" y="71849"/>
                    </a:cubicBezTo>
                    <a:lnTo>
                      <a:pt x="262443" y="71849"/>
                    </a:lnTo>
                    <a:lnTo>
                      <a:pt x="262443" y="531225"/>
                    </a:lnTo>
                    <a:close/>
                  </a:path>
                </a:pathLst>
              </a:custGeom>
              <a:solidFill>
                <a:srgbClr val="FC3F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91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EF1CA-00FB-B845-8DC4-35D1292C1568}"/>
              </a:ext>
            </a:extLst>
          </p:cNvPr>
          <p:cNvSpPr txBox="1"/>
          <p:nvPr userDrawn="1"/>
        </p:nvSpPr>
        <p:spPr>
          <a:xfrm>
            <a:off x="20210106" y="709127"/>
            <a:ext cx="0" cy="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5" name="Заголовок 21">
            <a:extLst>
              <a:ext uri="{FF2B5EF4-FFF2-40B4-BE49-F238E27FC236}">
                <a16:creationId xmlns:a16="http://schemas.microsoft.com/office/drawing/2014/main" id="{4F0FCA2D-1840-438B-1DB9-1F84B3802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1999913" cy="1052940"/>
          </a:xfrm>
          <a:prstGeom prst="rect">
            <a:avLst/>
          </a:prstGeom>
        </p:spPr>
        <p:txBody>
          <a:bodyPr vert="horz" lIns="180000" tIns="216000" rIns="0" bIns="0" rtlCol="0" anchor="t" anchorCtr="0">
            <a:noAutofit/>
          </a:bodyPr>
          <a:lstStyle>
            <a:lvl1pPr>
              <a:defRPr b="0"/>
            </a:lvl1pPr>
          </a:lstStyle>
          <a:p>
            <a:r>
              <a:rPr lang="ru-RU" dirty="0"/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EE7E443-42FB-5629-CE4E-C9AD7C6393D0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1052940"/>
            <a:ext cx="0" cy="498908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Текст 5">
            <a:extLst>
              <a:ext uri="{FF2B5EF4-FFF2-40B4-BE49-F238E27FC236}">
                <a16:creationId xmlns:a16="http://schemas.microsoft.com/office/drawing/2014/main" id="{399911B1-36AD-060D-C6F3-A8748048DE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087" y="1330326"/>
            <a:ext cx="4276909" cy="39598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3"/>
            <a:r>
              <a:rPr lang="ru-RU" dirty="0"/>
              <a:t>Первый раздел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9E564754-A506-122F-47AF-DD9B4DBA24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56313" y="1330326"/>
            <a:ext cx="4276909" cy="39598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lang="ru-RU" sz="2000" b="0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2500" b="0" i="0">
                <a:solidFill>
                  <a:schemeClr val="accent1"/>
                </a:solidFill>
                <a:latin typeface="YS Geo Medium" pitchFamily="2" charset="-52"/>
                <a:cs typeface="YS Geo Medium" pitchFamily="2" charset="-52"/>
              </a:defRPr>
            </a:lvl2pPr>
            <a:lvl3pPr marL="432000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 b="0" i="0">
                <a:solidFill>
                  <a:schemeClr val="tx1"/>
                </a:solidFill>
                <a:latin typeface="+mn-lt"/>
              </a:defRPr>
            </a:lvl3pPr>
            <a:lvl4pPr marL="432000" indent="-432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F52C"/>
              </a:buClr>
              <a:buFont typeface="+mj-lt"/>
              <a:buAutoNum type="arabicPeriod"/>
              <a:defRPr sz="25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 sz="14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3"/>
            <a:r>
              <a:rPr lang="ru-RU" dirty="0"/>
              <a:t>Первый раздел</a:t>
            </a:r>
          </a:p>
        </p:txBody>
      </p:sp>
      <p:sp>
        <p:nvSpPr>
          <p:cNvPr id="9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1477372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11" orient="horz" pos="11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заголовок в 1 строк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B72269-8CF6-384C-A9B6-AFE0F0AAFFB9}"/>
              </a:ext>
            </a:extLst>
          </p:cNvPr>
          <p:cNvSpPr txBox="1"/>
          <p:nvPr userDrawn="1"/>
        </p:nvSpPr>
        <p:spPr>
          <a:xfrm>
            <a:off x="4334494" y="89064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A1A5EA80-DF03-DE4C-9540-A9FAAC9D7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614" y="1332000"/>
            <a:ext cx="7915748" cy="815278"/>
          </a:xfrm>
          <a:prstGeom prst="rect">
            <a:avLst/>
          </a:prstGeom>
        </p:spPr>
        <p:txBody>
          <a:bodyPr tIns="0" bIns="180000" anchor="t">
            <a:noAutofit/>
          </a:bodyPr>
          <a:lstStyle>
            <a:lvl1pPr algn="l">
              <a:lnSpc>
                <a:spcPct val="80000"/>
              </a:lnSpc>
              <a:defRPr sz="5500" b="0" i="0">
                <a:latin typeface="+mj-lt"/>
                <a:cs typeface="YS Display Medium" pitchFamily="2" charset="-52"/>
              </a:defRPr>
            </a:lvl1pPr>
          </a:lstStyle>
          <a:p>
            <a:r>
              <a:rPr lang="ru-RU" dirty="0">
                <a:effectLst/>
              </a:rPr>
              <a:t>Образец заголовка</a:t>
            </a:r>
            <a:endParaRPr lang="ru-RU" dirty="0"/>
          </a:p>
        </p:txBody>
      </p:sp>
      <p:sp>
        <p:nvSpPr>
          <p:cNvPr id="19" name="Текст 65">
            <a:extLst>
              <a:ext uri="{FF2B5EF4-FFF2-40B4-BE49-F238E27FC236}">
                <a16:creationId xmlns:a16="http://schemas.microsoft.com/office/drawing/2014/main" id="{FD6253B7-DD78-E248-A084-E68C1A4C30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8598" y="2169922"/>
            <a:ext cx="6609764" cy="1021471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2000" b="0" i="0" kern="1200" baseline="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>
                <a:effectLst/>
              </a:rPr>
              <a:t>Описание раздела в одну или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две полные строки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974942C-952B-9049-809B-AC295F708B45}"/>
              </a:ext>
            </a:extLst>
          </p:cNvPr>
          <p:cNvSpPr/>
          <p:nvPr userDrawn="1"/>
        </p:nvSpPr>
        <p:spPr>
          <a:xfrm>
            <a:off x="9670207" y="5923"/>
            <a:ext cx="2521794" cy="6858001"/>
          </a:xfrm>
          <a:prstGeom prst="rect">
            <a:avLst/>
          </a:prstGeom>
          <a:solidFill>
            <a:srgbClr val="2BF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9978BD8-F88B-5E8E-5EB5-136223297D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486004" y="2169923"/>
            <a:ext cx="6610" cy="387274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31A9E9F-C296-64A0-093E-C802AB4FEAB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798598" y="3191393"/>
            <a:ext cx="10519" cy="28506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AFA2B02B-882A-9217-D87F-ABB7E3FED3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487488" cy="938494"/>
          </a:xfrm>
          <a:prstGeom prst="rect">
            <a:avLst/>
          </a:prstGeom>
        </p:spPr>
        <p:txBody>
          <a:bodyPr lIns="180000" tIns="216000" rIns="0" bIns="36000">
            <a:spAutoFit/>
          </a:bodyPr>
          <a:lstStyle>
            <a:lvl1pPr>
              <a:defRPr lang="ru-RU" sz="5500" b="0" i="0" kern="1200" baseline="0" dirty="0">
                <a:solidFill>
                  <a:srgbClr val="2BF52C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marL="0"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/>
              <a:t>01</a:t>
            </a:r>
            <a:r>
              <a:rPr lang="ru-RU" dirty="0"/>
              <a:t>;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72ECDD7-0083-AABF-AACA-E501443EFF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92087" y="948964"/>
            <a:ext cx="0" cy="51035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42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0" pos="937">
          <p15:clr>
            <a:srgbClr val="FBAE40"/>
          </p15:clr>
        </p15:guide>
        <p15:guide id="11" orient="horz" pos="1162">
          <p15:clr>
            <a:srgbClr val="FBAE40"/>
          </p15:clr>
        </p15:guide>
        <p15:guide id="12" pos="177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4A86579-FB4E-D949-9B98-7C5DE988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0"/>
            <a:ext cx="11807824" cy="1125538"/>
          </a:xfrm>
          <a:prstGeom prst="rect">
            <a:avLst/>
          </a:prstGeom>
        </p:spPr>
        <p:txBody>
          <a:bodyPr vert="horz" lIns="0" tIns="216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55E924-4CB6-936B-DD26-9D34377DC927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6295897"/>
            <a:ext cx="180000" cy="180000"/>
          </a:xfrm>
          <a:prstGeom prst="rect">
            <a:avLst/>
          </a:prstGeom>
        </p:spPr>
      </p:pic>
      <p:sp>
        <p:nvSpPr>
          <p:cNvPr id="7" name="Нижний колонтитул 12">
            <a:extLst>
              <a:ext uri="{FF2B5EF4-FFF2-40B4-BE49-F238E27FC236}">
                <a16:creationId xmlns:a16="http://schemas.microsoft.com/office/drawing/2014/main" id="{A3B1AF65-CD47-BED7-2FFC-A5D71CAD3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3944" y="6300000"/>
            <a:ext cx="5806352" cy="33190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конференции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7E3BC558-7BA6-537B-8F9F-A3079810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5736" y="6246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43A9FD1-C9AA-4788-B5D6-A5E3FD84D2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79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4" r:id="rId2"/>
    <p:sldLayoutId id="2147483936" r:id="rId3"/>
    <p:sldLayoutId id="2147483932" r:id="rId4"/>
    <p:sldLayoutId id="2147483888" r:id="rId5"/>
    <p:sldLayoutId id="2147483931" r:id="rId6"/>
    <p:sldLayoutId id="2147483890" r:id="rId7"/>
    <p:sldLayoutId id="2147483736" r:id="rId8"/>
    <p:sldLayoutId id="2147483787" r:id="rId9"/>
    <p:sldLayoutId id="2147483891" r:id="rId10"/>
    <p:sldLayoutId id="2147483892" r:id="rId11"/>
    <p:sldLayoutId id="2147483935" r:id="rId12"/>
    <p:sldLayoutId id="2147483897" r:id="rId13"/>
    <p:sldLayoutId id="2147483939" r:id="rId14"/>
    <p:sldLayoutId id="2147483898" r:id="rId15"/>
    <p:sldLayoutId id="2147483899" r:id="rId16"/>
    <p:sldLayoutId id="2147483901" r:id="rId17"/>
    <p:sldLayoutId id="2147483797" r:id="rId18"/>
    <p:sldLayoutId id="2147483905" r:id="rId19"/>
    <p:sldLayoutId id="2147483906" r:id="rId20"/>
    <p:sldLayoutId id="2147483908" r:id="rId21"/>
    <p:sldLayoutId id="2147483909" r:id="rId22"/>
    <p:sldLayoutId id="2147483910" r:id="rId23"/>
    <p:sldLayoutId id="2147483934" r:id="rId24"/>
    <p:sldLayoutId id="2147483937" r:id="rId25"/>
    <p:sldLayoutId id="2147483912" r:id="rId26"/>
    <p:sldLayoutId id="2147483913" r:id="rId27"/>
    <p:sldLayoutId id="2147483749" r:id="rId28"/>
    <p:sldLayoutId id="2147483750" r:id="rId29"/>
    <p:sldLayoutId id="2147483914" r:id="rId30"/>
    <p:sldLayoutId id="2147483915" r:id="rId31"/>
    <p:sldLayoutId id="2147483916" r:id="rId32"/>
    <p:sldLayoutId id="2147483917" r:id="rId33"/>
    <p:sldLayoutId id="2147483918" r:id="rId34"/>
    <p:sldLayoutId id="2147483919" r:id="rId35"/>
    <p:sldLayoutId id="2147483920" r:id="rId36"/>
    <p:sldLayoutId id="2147483921" r:id="rId37"/>
    <p:sldLayoutId id="2147483922" r:id="rId38"/>
    <p:sldLayoutId id="2147483923" r:id="rId39"/>
    <p:sldLayoutId id="2147483924" r:id="rId40"/>
    <p:sldLayoutId id="2147483925" r:id="rId41"/>
    <p:sldLayoutId id="2147483926" r:id="rId42"/>
    <p:sldLayoutId id="2147483927" r:id="rId43"/>
    <p:sldLayoutId id="2147483766" r:id="rId44"/>
    <p:sldLayoutId id="2147483792" r:id="rId45"/>
    <p:sldLayoutId id="2147483793" r:id="rId46"/>
    <p:sldLayoutId id="2147483767" r:id="rId47"/>
    <p:sldLayoutId id="2147483768" r:id="rId48"/>
    <p:sldLayoutId id="2147483794" r:id="rId49"/>
    <p:sldLayoutId id="2147483795" r:id="rId50"/>
    <p:sldLayoutId id="2147483769" r:id="rId51"/>
    <p:sldLayoutId id="2147483798" r:id="rId52"/>
    <p:sldLayoutId id="2147483799" r:id="rId53"/>
    <p:sldLayoutId id="2147483770" r:id="rId54"/>
    <p:sldLayoutId id="2147483771" r:id="rId55"/>
    <p:sldLayoutId id="2147483772" r:id="rId56"/>
    <p:sldLayoutId id="2147483801" r:id="rId57"/>
    <p:sldLayoutId id="2147483882" r:id="rId58"/>
    <p:sldLayoutId id="2147483928" r:id="rId59"/>
    <p:sldLayoutId id="2147483933" r:id="rId60"/>
    <p:sldLayoutId id="2147483775" r:id="rId6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500" b="0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200"/>
        </a:spcAft>
        <a:buClrTx/>
        <a:buSzTx/>
        <a:buFontTx/>
        <a:buNone/>
        <a:tabLst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172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ru-RU" sz="2500" b="0" i="0" kern="1200" baseline="0" dirty="0" smtClean="0">
          <a:solidFill>
            <a:schemeClr val="accent1"/>
          </a:solidFill>
          <a:latin typeface="YS Geo Medium" pitchFamily="2" charset="-52"/>
          <a:ea typeface="+mn-ea"/>
          <a:cs typeface="YS Geo Medium" pitchFamily="2" charset="-52"/>
        </a:defRPr>
      </a:lvl3pPr>
      <a:lvl4pPr marL="36000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" panose="05000000000000000000" pitchFamily="2" charset="2"/>
        <a:buChar char="§"/>
        <a:defRPr lang="ru-RU" sz="2500" kern="1200" baseline="0" dirty="0" smtClean="0">
          <a:solidFill>
            <a:schemeClr val="tx1"/>
          </a:solidFill>
          <a:latin typeface="+mn-lt"/>
          <a:ea typeface="+mn-ea"/>
          <a:cs typeface="YS Geo Medium" pitchFamily="2" charset="-52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" panose="05000000000000000000" pitchFamily="2" charset="2"/>
        <a:buNone/>
        <a:defRPr lang="ru-RU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15" userDrawn="1">
          <p15:clr>
            <a:srgbClr val="F26B43"/>
          </p15:clr>
        </p15:guide>
        <p15:guide id="3" pos="123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  <p15:guide id="5" orient="horz" pos="4206" userDrawn="1">
          <p15:clr>
            <a:srgbClr val="F26B43"/>
          </p15:clr>
        </p15:guide>
        <p15:guide id="6" pos="7557" userDrawn="1">
          <p15:clr>
            <a:srgbClr val="F26B43"/>
          </p15:clr>
        </p15:guide>
        <p15:guide id="7" pos="3715" userDrawn="1">
          <p15:clr>
            <a:srgbClr val="5ACBF0"/>
          </p15:clr>
        </p15:guide>
        <p15:guide id="9" orient="horz" pos="4056" userDrawn="1">
          <p15:clr>
            <a:srgbClr val="F26B43"/>
          </p15:clr>
        </p15:guide>
        <p15:guide id="10" orient="horz" pos="838" userDrawn="1">
          <p15:clr>
            <a:srgbClr val="A4A3A4"/>
          </p15:clr>
        </p15:guide>
        <p15:guide id="11" orient="horz" pos="3931" userDrawn="1">
          <p15:clr>
            <a:srgbClr val="F26B43"/>
          </p15:clr>
        </p15:guide>
        <p15:guide id="13" orient="horz" pos="380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adlock_prevention_algorithm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0%B1%D0%BB%D0%B5%D0%BC%D0%B0_%D0%BE%D1%81%D1%82%D0%B0%D0%BD%D0%BE%D0%B2%D0%BA%D0%B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companies/ozontech/articles/671620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github.com/pomponchik/locklib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A%D0%BE%D0%BD_%D0%90%D0%BC%D0%B4%D0%B0%D0%BB%D0%B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hyperlink" Target="https://ru.wikipedia.org/wiki/%D0%9A%D0%BE%D0%B3%D0%BD%D0%B8%D1%82%D0%B8%D0%B2%D0%BD%D1%8B%D0%B9_%D0%B4%D0%B8%D1%81%D1%81%D0%BE%D0%BD%D0%B0%D0%BD%D1%81" TargetMode="External"/><Relationship Id="rId4" Type="http://schemas.openxmlformats.org/officeDocument/2006/relationships/hyperlink" Target="https://ru.wikipedia.org/wiki/%D0%94%D0%BE%D0%BC%D0%B8%D0%BD%D0%B0%D0%BD%D1%82%D0%B0_(%D1%84%D0%B8%D0%B7%D0%B8%D0%BE%D0%BB%D0%BE%D0%B3%D0%B8%D1%8F)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1582-73E0-8A23-DC30-F4E09AB4F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9699691" cy="2795384"/>
          </a:xfrm>
        </p:spPr>
        <p:txBody>
          <a:bodyPr/>
          <a:lstStyle/>
          <a:p>
            <a:r>
              <a:rPr lang="ru-RU" sz="8000" dirty="0"/>
              <a:t>Поговорим </a:t>
            </a:r>
            <a:br>
              <a:rPr lang="en-US" sz="8000" dirty="0"/>
            </a:br>
            <a:r>
              <a:rPr lang="ru-RU" sz="8000" dirty="0"/>
              <a:t>о </a:t>
            </a:r>
            <a:r>
              <a:rPr lang="ru-RU" sz="8000" dirty="0" err="1"/>
              <a:t>дедлоках</a:t>
            </a:r>
            <a:br>
              <a:rPr lang="ru-RU" sz="7200" dirty="0">
                <a:latin typeface="YS Geo Regular" pitchFamily="2" charset="77"/>
                <a:cs typeface="YS Geo Regular" pitchFamily="2" charset="77"/>
              </a:rPr>
            </a:br>
            <a:endParaRPr lang="en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268F4-FF2F-16BD-1068-F848EC90E7C8}"/>
              </a:ext>
            </a:extLst>
          </p:cNvPr>
          <p:cNvSpPr txBox="1"/>
          <p:nvPr/>
        </p:nvSpPr>
        <p:spPr>
          <a:xfrm>
            <a:off x="195451" y="2795384"/>
            <a:ext cx="62684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YS Geo Regular" pitchFamily="2" charset="77"/>
                <a:cs typeface="YS Geo Regular" pitchFamily="2" charset="77"/>
              </a:rPr>
              <a:t>Евгений Блинов </a:t>
            </a:r>
          </a:p>
          <a:p>
            <a:r>
              <a:rPr lang="ru-RU" sz="2800" dirty="0">
                <a:latin typeface="YS Geo Regular" pitchFamily="2" charset="77"/>
                <a:cs typeface="YS Geo Regular" pitchFamily="2" charset="77"/>
              </a:rPr>
              <a:t>для </a:t>
            </a:r>
            <a:r>
              <a:rPr lang="en-US" sz="2800" dirty="0">
                <a:latin typeface="YS Geo Regular" pitchFamily="2" charset="77"/>
                <a:ea typeface="Arial"/>
                <a:cs typeface="YS Geo Regular" pitchFamily="2" charset="77"/>
                <a:sym typeface="Arial"/>
              </a:rPr>
              <a:t>Backend </a:t>
            </a:r>
            <a:r>
              <a:rPr lang="ru-RU" sz="2800" dirty="0">
                <a:latin typeface="YS Geo Regular" pitchFamily="2" charset="77"/>
                <a:ea typeface="Arial"/>
                <a:cs typeface="YS Geo Regular" pitchFamily="2" charset="77"/>
                <a:sym typeface="Arial"/>
              </a:rPr>
              <a:t>Вечерника в Белграде</a:t>
            </a:r>
            <a:endParaRPr lang="en-RU" sz="2800" dirty="0"/>
          </a:p>
        </p:txBody>
      </p:sp>
    </p:spTree>
    <p:extLst>
      <p:ext uri="{BB962C8B-B14F-4D97-AF65-F5344CB8AC3E}">
        <p14:creationId xmlns:p14="http://schemas.microsoft.com/office/powerpoint/2010/main" val="9669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-RU" sz="6000" dirty="0">
                <a:latin typeface="YS Geo Regular" pitchFamily="2" charset="77"/>
                <a:cs typeface="YS Geo Regular" pitchFamily="2" charset="77"/>
              </a:rPr>
              <a:t>Варианты действий</a:t>
            </a:r>
            <a:endParaRPr lang="en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E739E-3A0E-2B12-46E7-739477325F14}"/>
              </a:ext>
            </a:extLst>
          </p:cNvPr>
          <p:cNvSpPr txBox="1"/>
          <p:nvPr/>
        </p:nvSpPr>
        <p:spPr>
          <a:xfrm>
            <a:off x="384176" y="1607354"/>
            <a:ext cx="6142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indent="-888978" algn="l">
              <a:buClr>
                <a:srgbClr val="2BF52C"/>
              </a:buClr>
              <a:buSzPct val="100000"/>
              <a:buFont typeface="Wingdings" pitchFamily="2" charset="2"/>
              <a:buChar char="§"/>
            </a:pPr>
            <a:r>
              <a:rPr lang="ru-RU" sz="3600" dirty="0"/>
              <a:t>Предупреждать</a:t>
            </a:r>
          </a:p>
          <a:p>
            <a:pPr marL="609585" indent="-888978" algn="l">
              <a:buClr>
                <a:srgbClr val="2BF52C"/>
              </a:buClr>
              <a:buSzPct val="100000"/>
              <a:buFont typeface="Wingdings" pitchFamily="2" charset="2"/>
              <a:buChar char="§"/>
            </a:pPr>
            <a:r>
              <a:rPr lang="ru-RU" sz="3600" dirty="0" err="1"/>
              <a:t>Детектить</a:t>
            </a:r>
            <a:endParaRPr lang="en-RU" sz="3600" dirty="0"/>
          </a:p>
        </p:txBody>
      </p:sp>
    </p:spTree>
    <p:extLst>
      <p:ext uri="{BB962C8B-B14F-4D97-AF65-F5344CB8AC3E}">
        <p14:creationId xmlns:p14="http://schemas.microsoft.com/office/powerpoint/2010/main" val="293554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sz="6000" dirty="0">
                <a:latin typeface="YS Geo Regular" pitchFamily="2" charset="77"/>
                <a:cs typeface="YS Geo Regular" pitchFamily="2" charset="77"/>
              </a:rPr>
              <a:t>Предупреждаем дедлоки</a:t>
            </a:r>
            <a:endParaRPr lang="en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C2A25-2D47-D358-D357-473C50A5D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176" y="1586653"/>
            <a:ext cx="7027256" cy="3868374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Можно просто писать код правильно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Следить за порядком взятия блокировок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Использовать специальные алгоритмы предотвращения блокировок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Но: </a:t>
            </a:r>
            <a:r>
              <a:rPr lang="ru-RU" sz="2400" dirty="0">
                <a:solidFill>
                  <a:srgbClr val="2BF52C"/>
                </a:solidFill>
              </a:rPr>
              <a:t>человеческий фактор</a:t>
            </a:r>
            <a:endParaRPr lang="en-RU" sz="2400" dirty="0">
              <a:solidFill>
                <a:srgbClr val="2BF52C"/>
              </a:solidFill>
            </a:endParaRPr>
          </a:p>
        </p:txBody>
      </p:sp>
      <p:pic>
        <p:nvPicPr>
          <p:cNvPr id="5" name="Google Shape;121;p23">
            <a:extLst>
              <a:ext uri="{FF2B5EF4-FFF2-40B4-BE49-F238E27FC236}">
                <a16:creationId xmlns:a16="http://schemas.microsoft.com/office/drawing/2014/main" id="{1547301A-7CBD-762D-8C2B-04EC20D7EFC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3257" y="2715419"/>
            <a:ext cx="2739608" cy="27396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2;p23">
            <a:extLst>
              <a:ext uri="{FF2B5EF4-FFF2-40B4-BE49-F238E27FC236}">
                <a16:creationId xmlns:a16="http://schemas.microsoft.com/office/drawing/2014/main" id="{9274F4F8-3A52-5DC9-34BB-03FC9192003F}"/>
              </a:ext>
            </a:extLst>
          </p:cNvPr>
          <p:cNvSpPr txBox="1"/>
          <p:nvPr/>
        </p:nvSpPr>
        <p:spPr>
          <a:xfrm>
            <a:off x="8081661" y="5660744"/>
            <a:ext cx="32828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1600" u="sng" dirty="0">
                <a:solidFill>
                  <a:schemeClr val="hlink"/>
                </a:solidFill>
                <a:latin typeface="YS Geo Regular" pitchFamily="2" charset="77"/>
                <a:ea typeface="Helvetica Neue"/>
                <a:cs typeface="YS Geo Regular" pitchFamily="2" charset="77"/>
                <a:sym typeface="Helvetica Neue"/>
                <a:hlinkClick r:id="rId3"/>
              </a:rPr>
              <a:t>en.wikipedia.org/wiki/</a:t>
            </a:r>
            <a:endParaRPr sz="2400" dirty="0">
              <a:latin typeface="YS Geo Regular" pitchFamily="2" charset="77"/>
              <a:cs typeface="YS Geo Regular" pitchFamily="2" charset="77"/>
            </a:endParaRPr>
          </a:p>
          <a:p>
            <a:pPr algn="ctr"/>
            <a:r>
              <a:rPr lang="ru" sz="1600" u="sng" dirty="0">
                <a:solidFill>
                  <a:schemeClr val="hlink"/>
                </a:solidFill>
                <a:latin typeface="YS Geo Regular" pitchFamily="2" charset="77"/>
                <a:ea typeface="Helvetica Neue"/>
                <a:cs typeface="YS Geo Regular" pitchFamily="2" charset="77"/>
                <a:sym typeface="Helvetica Neue"/>
                <a:hlinkClick r:id="rId3"/>
              </a:rPr>
              <a:t>Deadlock_prevention_algorithms</a:t>
            </a:r>
            <a:endParaRPr sz="1200" dirty="0">
              <a:solidFill>
                <a:schemeClr val="dk1"/>
              </a:solidFill>
              <a:latin typeface="YS Geo Regular" pitchFamily="2" charset="77"/>
              <a:ea typeface="Helvetica Neue"/>
              <a:cs typeface="YS Geo Regular" pitchFamily="2" charset="7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9079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sz="6000" dirty="0">
                <a:latin typeface="YS Geo Regular" pitchFamily="2" charset="77"/>
                <a:cs typeface="YS Geo Regular" pitchFamily="2" charset="77"/>
              </a:rPr>
              <a:t>Детектим дедлоки</a:t>
            </a:r>
            <a:endParaRPr lang="en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C2A25-2D47-D358-D357-473C50A5D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176" y="1586653"/>
            <a:ext cx="7027256" cy="3868374"/>
          </a:xfrm>
        </p:spPr>
        <p:txBody>
          <a:bodyPr/>
          <a:lstStyle/>
          <a:p>
            <a:pPr>
              <a:spcAft>
                <a:spcPts val="1500"/>
              </a:spcAft>
              <a:buClr>
                <a:srgbClr val="2BF52C"/>
              </a:buClr>
            </a:pPr>
            <a:r>
              <a:rPr lang="ru-RU" sz="3600" dirty="0"/>
              <a:t>Существуют 2 способа: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3600" dirty="0"/>
              <a:t>Статический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3600" dirty="0"/>
              <a:t>Динамический</a:t>
            </a:r>
            <a:endParaRPr lang="en-RU" sz="3600" dirty="0">
              <a:solidFill>
                <a:srgbClr val="2BF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7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sz="6000" dirty="0">
                <a:latin typeface="YS Geo Regular" pitchFamily="2" charset="77"/>
                <a:cs typeface="YS Geo Regular" pitchFamily="2" charset="77"/>
              </a:rPr>
              <a:t>Статический детект дедлоков</a:t>
            </a:r>
            <a:endParaRPr lang="en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C2A25-2D47-D358-D357-473C50A5D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176" y="1586653"/>
            <a:ext cx="8633774" cy="3868374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800" dirty="0"/>
              <a:t>Универсальное решение было бы эквивалентно решению проблемы останова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800" dirty="0"/>
              <a:t> Некоторые кейсы можно отловить статически и для этого в некоторых языках (преимущественно статически типизированных) есть </a:t>
            </a:r>
            <a:r>
              <a:rPr lang="ru-RU" sz="2800" dirty="0" err="1"/>
              <a:t>тулинг</a:t>
            </a:r>
            <a:r>
              <a:rPr lang="ru-RU" sz="2800" dirty="0"/>
              <a:t>. Например, </a:t>
            </a:r>
            <a:r>
              <a:rPr lang="en-US" sz="2800" dirty="0">
                <a:solidFill>
                  <a:srgbClr val="2BF52C"/>
                </a:solidFill>
              </a:rPr>
              <a:t>dingo-hunter</a:t>
            </a:r>
            <a:r>
              <a:rPr lang="en-US" sz="2800" dirty="0"/>
              <a:t> </a:t>
            </a:r>
            <a:r>
              <a:rPr lang="ru-RU" sz="2800" dirty="0"/>
              <a:t>для </a:t>
            </a:r>
            <a:r>
              <a:rPr lang="en-US" sz="2800" dirty="0"/>
              <a:t>Go</a:t>
            </a:r>
            <a:endParaRPr lang="en-RU" sz="2800" dirty="0">
              <a:solidFill>
                <a:srgbClr val="2BF52C"/>
              </a:solidFill>
            </a:endParaRPr>
          </a:p>
        </p:txBody>
      </p:sp>
      <p:pic>
        <p:nvPicPr>
          <p:cNvPr id="5" name="Google Shape;135;p25">
            <a:extLst>
              <a:ext uri="{FF2B5EF4-FFF2-40B4-BE49-F238E27FC236}">
                <a16:creationId xmlns:a16="http://schemas.microsoft.com/office/drawing/2014/main" id="{C8324C5C-B1E5-A40A-1163-1FA4F5379F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54631" y="3666606"/>
            <a:ext cx="1946633" cy="19466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6;p25">
            <a:extLst>
              <a:ext uri="{FF2B5EF4-FFF2-40B4-BE49-F238E27FC236}">
                <a16:creationId xmlns:a16="http://schemas.microsoft.com/office/drawing/2014/main" id="{3572B63D-EDD5-AB4B-55AB-9F3E61C7A4D3}"/>
              </a:ext>
            </a:extLst>
          </p:cNvPr>
          <p:cNvSpPr txBox="1"/>
          <p:nvPr/>
        </p:nvSpPr>
        <p:spPr>
          <a:xfrm>
            <a:off x="9031147" y="5631590"/>
            <a:ext cx="23936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1333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ru.wikipedia.org/wiki/</a:t>
            </a:r>
            <a:endParaRPr sz="2400"/>
          </a:p>
          <a:p>
            <a:pPr algn="ctr"/>
            <a:r>
              <a:rPr lang="ru" sz="1333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Проблема_остановки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876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Динамический детект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819132" cy="4711700"/>
          </a:xfrm>
        </p:spPr>
        <p:txBody>
          <a:bodyPr/>
          <a:lstStyle/>
          <a:p>
            <a:pPr>
              <a:spcAft>
                <a:spcPts val="1500"/>
              </a:spcAft>
              <a:buClr>
                <a:srgbClr val="2BF52C"/>
              </a:buClr>
            </a:pPr>
            <a:r>
              <a:rPr lang="ru-RU" sz="3200" dirty="0"/>
              <a:t>Глобально существует 2 пути обнаружения </a:t>
            </a:r>
            <a:r>
              <a:rPr lang="ru-RU" sz="3200" dirty="0" err="1"/>
              <a:t>дедлоков</a:t>
            </a:r>
            <a:r>
              <a:rPr lang="ru-RU" sz="3200" dirty="0"/>
              <a:t>: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3200" dirty="0"/>
              <a:t>Интроспективный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3200" dirty="0"/>
              <a:t>Внешний</a:t>
            </a:r>
            <a:endParaRPr lang="en-RU" sz="3200" dirty="0">
              <a:solidFill>
                <a:schemeClr val="tx1"/>
              </a:solidFill>
              <a:latin typeface="YS Geo Regular" pitchFamily="2" charset="77"/>
              <a:cs typeface="YS Geo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124615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Внешний путь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819132" cy="4711700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Есть какой-то агент (возможно, человек), который следит за системой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Система либо сама сообщает свое состояние, либо ее опрашивают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Должен быть стандартный способ реагирования на зависания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Короче, это про мониторинг, </a:t>
            </a:r>
            <a:r>
              <a:rPr lang="ru-RU" sz="2400" dirty="0" err="1"/>
              <a:t>алерты</a:t>
            </a:r>
            <a:r>
              <a:rPr lang="ru-RU" sz="2400" dirty="0"/>
              <a:t>, вот это все</a:t>
            </a:r>
            <a:endParaRPr lang="en-RU" sz="2400" dirty="0">
              <a:solidFill>
                <a:schemeClr val="tx1"/>
              </a:solidFill>
              <a:latin typeface="YS Geo Regular" pitchFamily="2" charset="77"/>
              <a:cs typeface="YS Geo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338148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Интроспективное обнаружение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819132" cy="4711700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Есть много интроспективных способов «динамически » поймать </a:t>
            </a:r>
            <a:r>
              <a:rPr lang="ru-RU" sz="2400" dirty="0" err="1"/>
              <a:t>дедлок</a:t>
            </a:r>
            <a:r>
              <a:rPr lang="ru-RU" sz="2400" dirty="0"/>
              <a:t>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Обычно чем точнее способ — тем медленнее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Самый «глупый » (простой и надежный) — устанавливать </a:t>
            </a:r>
            <a:r>
              <a:rPr lang="ru-RU" sz="2400" dirty="0">
                <a:solidFill>
                  <a:srgbClr val="2BF52C"/>
                </a:solidFill>
              </a:rPr>
              <a:t>таймауты</a:t>
            </a:r>
            <a:r>
              <a:rPr lang="ru-RU" sz="2400" dirty="0"/>
              <a:t> на взятие мьютексов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Есть подход как в </a:t>
            </a:r>
            <a:r>
              <a:rPr lang="en-US" sz="2400" dirty="0"/>
              <a:t>Go: </a:t>
            </a:r>
            <a:r>
              <a:rPr lang="ru-RU" sz="2400" dirty="0">
                <a:solidFill>
                  <a:srgbClr val="2BF52C"/>
                </a:solidFill>
              </a:rPr>
              <a:t>все </a:t>
            </a:r>
            <a:r>
              <a:rPr lang="ru-RU" sz="2400" dirty="0" err="1">
                <a:solidFill>
                  <a:srgbClr val="2BF52C"/>
                </a:solidFill>
              </a:rPr>
              <a:t>горутины</a:t>
            </a:r>
            <a:r>
              <a:rPr lang="ru-RU" sz="2400" dirty="0">
                <a:solidFill>
                  <a:srgbClr val="2BF52C"/>
                </a:solidFill>
              </a:rPr>
              <a:t> умерли — похоже, у нас </a:t>
            </a:r>
            <a:r>
              <a:rPr lang="ru-RU" sz="2400" dirty="0" err="1">
                <a:solidFill>
                  <a:srgbClr val="2BF52C"/>
                </a:solidFill>
              </a:rPr>
              <a:t>дедлок</a:t>
            </a:r>
            <a:r>
              <a:rPr lang="ru-RU" sz="2400" dirty="0"/>
              <a:t>: </a:t>
            </a:r>
            <a:r>
              <a:rPr lang="ru-RU" sz="2400" dirty="0" err="1"/>
              <a:t>дедлок</a:t>
            </a:r>
            <a:r>
              <a:rPr lang="ru-RU" sz="2400" dirty="0"/>
              <a:t> обнаруживается, когда стоит уже вся программа и сделать ничего нельзя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Самый точный способ: на основе </a:t>
            </a:r>
            <a:r>
              <a:rPr lang="ru-RU" sz="2400" dirty="0">
                <a:solidFill>
                  <a:srgbClr val="2BF52C"/>
                </a:solidFill>
              </a:rPr>
              <a:t>графа ожидания </a:t>
            </a:r>
            <a:r>
              <a:rPr lang="ru-RU" sz="2400" dirty="0"/>
              <a:t>(</a:t>
            </a:r>
            <a:r>
              <a:rPr lang="en-US" sz="2400" dirty="0"/>
              <a:t>WFG - Wait-for Graph)</a:t>
            </a:r>
            <a:endParaRPr lang="en-RU" sz="2400" dirty="0">
              <a:solidFill>
                <a:schemeClr val="tx1"/>
              </a:solidFill>
              <a:latin typeface="YS Geo Regular" pitchFamily="2" charset="77"/>
              <a:cs typeface="YS Geo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355191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317-8D4E-A496-FE19-769789CF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9600" dirty="0">
                <a:latin typeface="YS Geo Regular" pitchFamily="2" charset="77"/>
                <a:cs typeface="YS Geo Regular" pitchFamily="2" charset="77"/>
              </a:rPr>
              <a:t>Граф ожидания</a:t>
            </a:r>
            <a:endParaRPr lang="en-RU" sz="8800" dirty="0">
              <a:solidFill>
                <a:srgbClr val="2BF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9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Граф ожидания — WFG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025159" cy="4711700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Обычный мьютекс выстраивает потоки в очередь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Эту очередь можно визуализировать в виде графа, где: </a:t>
            </a:r>
          </a:p>
          <a:p>
            <a:pPr marL="889200" lvl="2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400" dirty="0" err="1"/>
              <a:t>Ноды</a:t>
            </a:r>
            <a:r>
              <a:rPr lang="ru-RU" sz="2400" dirty="0"/>
              <a:t> — это потоки (или иные акторы) </a:t>
            </a:r>
          </a:p>
          <a:p>
            <a:pPr marL="889200" lvl="2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Ребра — это ожидания </a:t>
            </a:r>
          </a:p>
          <a:p>
            <a:pPr marL="457200" lvl="1" indent="-4572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YS Geo Regular" pitchFamily="2" charset="77"/>
                <a:cs typeface="YS Geo Regular" pitchFamily="2" charset="77"/>
              </a:rPr>
              <a:t>Цикл на этом графе — это </a:t>
            </a:r>
            <a:r>
              <a:rPr lang="ru-RU" sz="2400" dirty="0" err="1">
                <a:solidFill>
                  <a:schemeClr val="tx1"/>
                </a:solidFill>
                <a:latin typeface="YS Geo Regular" pitchFamily="2" charset="77"/>
                <a:cs typeface="YS Geo Regular" pitchFamily="2" charset="77"/>
              </a:rPr>
              <a:t>дедлок</a:t>
            </a:r>
            <a:endParaRPr lang="en-RU" sz="2400" dirty="0">
              <a:solidFill>
                <a:schemeClr val="tx1"/>
              </a:solidFill>
              <a:latin typeface="YS Geo Regular" pitchFamily="2" charset="77"/>
              <a:cs typeface="YS Geo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18921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Как это выглядит?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211344"/>
            <a:ext cx="10025159" cy="4711700"/>
          </a:xfrm>
        </p:spPr>
        <p:txBody>
          <a:bodyPr/>
          <a:lstStyle/>
          <a:p>
            <a:pPr>
              <a:spcAft>
                <a:spcPts val="1500"/>
              </a:spcAft>
              <a:buClr>
                <a:srgbClr val="2BF52C"/>
              </a:buClr>
            </a:pPr>
            <a:r>
              <a:rPr lang="ru-RU" sz="2400" dirty="0">
                <a:latin typeface="YS Geo Regular" pitchFamily="2" charset="77"/>
                <a:cs typeface="YS Geo Regular" pitchFamily="2" charset="77"/>
              </a:rPr>
              <a:t>Для потоков примерно так:</a:t>
            </a:r>
          </a:p>
          <a:p>
            <a:pPr>
              <a:spcAft>
                <a:spcPts val="1500"/>
              </a:spcAft>
              <a:buClr>
                <a:srgbClr val="2BF52C"/>
              </a:buClr>
            </a:pP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pic>
        <p:nvPicPr>
          <p:cNvPr id="5" name="Google Shape;172;p31">
            <a:extLst>
              <a:ext uri="{FF2B5EF4-FFF2-40B4-BE49-F238E27FC236}">
                <a16:creationId xmlns:a16="http://schemas.microsoft.com/office/drawing/2014/main" id="{1671396A-95D4-7D94-7702-8AD09F0CC0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22829" r="22626"/>
          <a:stretch/>
        </p:blipFill>
        <p:spPr>
          <a:xfrm>
            <a:off x="2710114" y="2141979"/>
            <a:ext cx="6771771" cy="3987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73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-RU" dirty="0"/>
              <a:t>Обо мне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50" y="1551645"/>
            <a:ext cx="5029515" cy="4711700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Я — Евгений Блинов,              тимлид </a:t>
            </a:r>
            <a:r>
              <a:rPr lang="en-US" sz="2400" dirty="0" err="1"/>
              <a:t>Yango</a:t>
            </a:r>
            <a:r>
              <a:rPr lang="en-US" sz="2400" dirty="0"/>
              <a:t> Robotics</a:t>
            </a:r>
            <a:endParaRPr lang="ru-RU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Обожаю </a:t>
            </a:r>
            <a:r>
              <a:rPr lang="en-US" sz="2400" dirty="0"/>
              <a:t>Python </a:t>
            </a:r>
            <a:r>
              <a:rPr lang="ru-RU" sz="2400" dirty="0"/>
              <a:t>и регулярно       на нем пишу</a:t>
            </a:r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В свободное время поделываю </a:t>
            </a:r>
            <a:r>
              <a:rPr lang="ru-RU" sz="2400" dirty="0" err="1"/>
              <a:t>опенсорс</a:t>
            </a:r>
            <a:endParaRPr lang="en-RU" sz="2400" dirty="0"/>
          </a:p>
        </p:txBody>
      </p:sp>
      <p:pic>
        <p:nvPicPr>
          <p:cNvPr id="5" name="Google Shape;60;p14">
            <a:extLst>
              <a:ext uri="{FF2B5EF4-FFF2-40B4-BE49-F238E27FC236}">
                <a16:creationId xmlns:a16="http://schemas.microsoft.com/office/drawing/2014/main" id="{FA596FB6-A8F7-2120-EA73-FBBBDF04F1F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1432" r="12316"/>
          <a:stretch/>
        </p:blipFill>
        <p:spPr>
          <a:xfrm>
            <a:off x="6190056" y="-1514"/>
            <a:ext cx="6096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E9805-9EBB-1C15-F6D5-0008B74B0FC7}"/>
              </a:ext>
            </a:extLst>
          </p:cNvPr>
          <p:cNvSpPr txBox="1"/>
          <p:nvPr/>
        </p:nvSpPr>
        <p:spPr>
          <a:xfrm>
            <a:off x="276726" y="64368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59688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Где используется WFG?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025159" cy="4711700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В базах данных, например, в </a:t>
            </a:r>
            <a:r>
              <a:rPr lang="en-US" sz="2400" dirty="0"/>
              <a:t>PostgreSQL </a:t>
            </a:r>
            <a:endParaRPr lang="ru-RU" sz="2400" dirty="0"/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В распределенных системах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Собственно, везде, где есть что-то </a:t>
            </a:r>
            <a:r>
              <a:rPr lang="ru-RU" sz="2400" dirty="0" err="1"/>
              <a:t>мьютексподобное</a:t>
            </a:r>
            <a:r>
              <a:rPr lang="ru-RU" sz="2400" dirty="0"/>
              <a:t>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Для вашего языка могут быть готовые библиотеки</a:t>
            </a: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191783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Кстати, </a:t>
            </a:r>
            <a:br>
              <a:rPr lang="ru" dirty="0">
                <a:latin typeface="YS Geo Regular" pitchFamily="2" charset="77"/>
                <a:cs typeface="YS Geo Regular" pitchFamily="2" charset="77"/>
              </a:rPr>
            </a:br>
            <a:r>
              <a:rPr lang="ru" dirty="0">
                <a:latin typeface="YS Geo Regular" pitchFamily="2" charset="77"/>
                <a:cs typeface="YS Geo Regular" pitchFamily="2" charset="77"/>
              </a:rPr>
              <a:t>есть моя реализация на Python</a:t>
            </a:r>
            <a:endParaRPr lang="en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345549" y="657677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51493" y="646849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8" name="Google Shape;184;p33">
            <a:extLst>
              <a:ext uri="{FF2B5EF4-FFF2-40B4-BE49-F238E27FC236}">
                <a16:creationId xmlns:a16="http://schemas.microsoft.com/office/drawing/2014/main" id="{81188C35-2D1D-7754-060D-AB1F2D9D9CC7}"/>
              </a:ext>
            </a:extLst>
          </p:cNvPr>
          <p:cNvSpPr txBox="1">
            <a:spLocks/>
          </p:cNvSpPr>
          <p:nvPr/>
        </p:nvSpPr>
        <p:spPr>
          <a:xfrm>
            <a:off x="243833" y="1963830"/>
            <a:ext cx="5608400" cy="39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2500" b="0" i="0" kern="1200" baseline="0" dirty="0" smtClean="0">
                <a:solidFill>
                  <a:schemeClr val="accent1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3pPr>
            <a:lvl4pPr marL="36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ru-RU" sz="2500" kern="1200" baseline="0" dirty="0" smtClean="0">
                <a:solidFill>
                  <a:schemeClr val="tx1"/>
                </a:solidFill>
                <a:latin typeface="+mn-lt"/>
                <a:ea typeface="+mn-ea"/>
                <a:cs typeface="YS Geo Medium" pitchFamily="2" charset="-52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algn="ctr"/>
            <a:r>
              <a:rPr lang="ru-RU">
                <a:latin typeface="YS Geo Regular" pitchFamily="2" charset="77"/>
                <a:cs typeface="YS Geo Regular" pitchFamily="2" charset="77"/>
              </a:rPr>
              <a:t>Статья на Хабре</a:t>
            </a:r>
            <a:endParaRPr lang="ru-RU" dirty="0">
              <a:latin typeface="YS Geo Regular" pitchFamily="2" charset="77"/>
              <a:cs typeface="YS Geo Regular" pitchFamily="2" charset="77"/>
            </a:endParaRPr>
          </a:p>
        </p:txBody>
      </p:sp>
      <p:sp>
        <p:nvSpPr>
          <p:cNvPr id="9" name="Google Shape;185;p33">
            <a:extLst>
              <a:ext uri="{FF2B5EF4-FFF2-40B4-BE49-F238E27FC236}">
                <a16:creationId xmlns:a16="http://schemas.microsoft.com/office/drawing/2014/main" id="{AAE3EB23-6E0F-EBBB-E4BD-2AC17634352F}"/>
              </a:ext>
            </a:extLst>
          </p:cNvPr>
          <p:cNvSpPr txBox="1">
            <a:spLocks/>
          </p:cNvSpPr>
          <p:nvPr/>
        </p:nvSpPr>
        <p:spPr>
          <a:xfrm>
            <a:off x="5430439" y="1963830"/>
            <a:ext cx="5608400" cy="39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2500" b="0" i="0" kern="1200" baseline="0" dirty="0" smtClean="0">
                <a:solidFill>
                  <a:schemeClr val="accent1"/>
                </a:solidFill>
                <a:latin typeface="YS Geo Medium" pitchFamily="2" charset="-52"/>
                <a:ea typeface="+mn-ea"/>
                <a:cs typeface="YS Geo Medium" pitchFamily="2" charset="-52"/>
              </a:defRPr>
            </a:lvl3pPr>
            <a:lvl4pPr marL="3600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ru-RU" sz="2500" kern="1200" baseline="0" dirty="0" smtClean="0">
                <a:solidFill>
                  <a:schemeClr val="tx1"/>
                </a:solidFill>
                <a:latin typeface="+mn-lt"/>
                <a:ea typeface="+mn-ea"/>
                <a:cs typeface="YS Geo Medium" pitchFamily="2" charset="-52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ru-RU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algn="ctr"/>
            <a:r>
              <a:rPr lang="ru-RU" dirty="0">
                <a:latin typeface="YS Geo Regular" pitchFamily="2" charset="77"/>
                <a:cs typeface="YS Geo Regular" pitchFamily="2" charset="77"/>
              </a:rPr>
              <a:t>Библиотека </a:t>
            </a:r>
            <a:r>
              <a:rPr lang="en-US" dirty="0" err="1">
                <a:solidFill>
                  <a:srgbClr val="2BF52C"/>
                </a:solidFill>
                <a:latin typeface="YS Geo Regular" pitchFamily="2" charset="77"/>
                <a:cs typeface="YS Geo Regular" pitchFamily="2" charset="77"/>
              </a:rPr>
              <a:t>locklib</a:t>
            </a:r>
            <a:r>
              <a:rPr lang="en-US" dirty="0">
                <a:latin typeface="YS Geo Regular" pitchFamily="2" charset="77"/>
                <a:cs typeface="YS Geo Regular" pitchFamily="2" charset="77"/>
              </a:rPr>
              <a:t> </a:t>
            </a:r>
            <a:r>
              <a:rPr lang="ru-RU" dirty="0">
                <a:latin typeface="YS Geo Regular" pitchFamily="2" charset="77"/>
                <a:cs typeface="YS Geo Regular" pitchFamily="2" charset="77"/>
              </a:rPr>
              <a:t>на </a:t>
            </a:r>
            <a:r>
              <a:rPr lang="en-US" dirty="0">
                <a:latin typeface="YS Geo Regular" pitchFamily="2" charset="77"/>
                <a:cs typeface="YS Geo Regular" pitchFamily="2" charset="77"/>
              </a:rPr>
              <a:t>GitHub</a:t>
            </a:r>
          </a:p>
        </p:txBody>
      </p:sp>
      <p:pic>
        <p:nvPicPr>
          <p:cNvPr id="10" name="Google Shape;186;p33">
            <a:extLst>
              <a:ext uri="{FF2B5EF4-FFF2-40B4-BE49-F238E27FC236}">
                <a16:creationId xmlns:a16="http://schemas.microsoft.com/office/drawing/2014/main" id="{EEFB4416-73EE-0F16-99E0-D0609DFCFA8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6957" y="2534234"/>
            <a:ext cx="2703299" cy="270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87;p33">
            <a:extLst>
              <a:ext uri="{FF2B5EF4-FFF2-40B4-BE49-F238E27FC236}">
                <a16:creationId xmlns:a16="http://schemas.microsoft.com/office/drawing/2014/main" id="{442A54B1-C1C5-A832-996A-075FCFC9CC1E}"/>
              </a:ext>
            </a:extLst>
          </p:cNvPr>
          <p:cNvSpPr txBox="1"/>
          <p:nvPr/>
        </p:nvSpPr>
        <p:spPr>
          <a:xfrm>
            <a:off x="1580606" y="5328303"/>
            <a:ext cx="3116000" cy="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ru" sz="1467" u="sng" dirty="0">
                <a:solidFill>
                  <a:srgbClr val="00D1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habr.com/ru/companies/ozontech/articles/671620/</a:t>
            </a:r>
            <a:endParaRPr sz="1467" dirty="0">
              <a:solidFill>
                <a:srgbClr val="00D1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Google Shape;188;p33">
            <a:extLst>
              <a:ext uri="{FF2B5EF4-FFF2-40B4-BE49-F238E27FC236}">
                <a16:creationId xmlns:a16="http://schemas.microsoft.com/office/drawing/2014/main" id="{F45ED901-3E11-8F31-A4CD-132E4FA9A3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621" y="2534234"/>
            <a:ext cx="2703265" cy="270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0A780B7B-70C2-61C0-88CF-16ADC2BB2372}"/>
              </a:ext>
            </a:extLst>
          </p:cNvPr>
          <p:cNvSpPr txBox="1"/>
          <p:nvPr/>
        </p:nvSpPr>
        <p:spPr>
          <a:xfrm>
            <a:off x="6759678" y="5328302"/>
            <a:ext cx="3267200" cy="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1600" u="sng" dirty="0">
                <a:solidFill>
                  <a:srgbClr val="00D1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github.com/pomponchik/locklib</a:t>
            </a:r>
            <a:endParaRPr sz="1600" dirty="0">
              <a:solidFill>
                <a:srgbClr val="00D1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54C3C-CDCD-91D0-6D1E-545553D09669}"/>
              </a:ext>
            </a:extLst>
          </p:cNvPr>
          <p:cNvSpPr txBox="1"/>
          <p:nvPr/>
        </p:nvSpPr>
        <p:spPr>
          <a:xfrm>
            <a:off x="-493295" y="667752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3164090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Минусы WFG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025159" cy="4711700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Поиск по графу должен быть </a:t>
            </a:r>
            <a:r>
              <a:rPr lang="ru-RU" sz="2400" dirty="0" err="1"/>
              <a:t>потокобезопасным</a:t>
            </a:r>
            <a:r>
              <a:rPr lang="ru-RU" sz="2400" dirty="0"/>
              <a:t> в условиях, когда его параллельно меняют в куче мест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Это значит, что работа с графом не </a:t>
            </a:r>
            <a:r>
              <a:rPr lang="ru-RU" sz="2400" dirty="0" err="1"/>
              <a:t>параллелизуется</a:t>
            </a:r>
            <a:r>
              <a:rPr lang="ru-RU" sz="2400" dirty="0"/>
              <a:t>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В сочетании с законом Амдала это накладывает принципиальное ограничение на </a:t>
            </a:r>
            <a:r>
              <a:rPr lang="ru-RU" sz="2400" dirty="0" err="1"/>
              <a:t>скейл</a:t>
            </a:r>
            <a:r>
              <a:rPr lang="ru-RU" sz="2400" dirty="0"/>
              <a:t> всей системы</a:t>
            </a: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426629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Закон Амдала</a:t>
            </a:r>
            <a:endParaRPr lang="en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pic>
        <p:nvPicPr>
          <p:cNvPr id="8" name="Google Shape;204;p35">
            <a:extLst>
              <a:ext uri="{FF2B5EF4-FFF2-40B4-BE49-F238E27FC236}">
                <a16:creationId xmlns:a16="http://schemas.microsoft.com/office/drawing/2014/main" id="{06C065A0-194C-57DF-0AFA-B79ACDC6E30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5821" y="1765388"/>
            <a:ext cx="3435900" cy="34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5;p35">
            <a:extLst>
              <a:ext uri="{FF2B5EF4-FFF2-40B4-BE49-F238E27FC236}">
                <a16:creationId xmlns:a16="http://schemas.microsoft.com/office/drawing/2014/main" id="{F8CD2980-7B63-1D8D-A761-F424D4932694}"/>
              </a:ext>
            </a:extLst>
          </p:cNvPr>
          <p:cNvSpPr txBox="1"/>
          <p:nvPr/>
        </p:nvSpPr>
        <p:spPr>
          <a:xfrm>
            <a:off x="7524571" y="5201287"/>
            <a:ext cx="3838400" cy="1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24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ru.</a:t>
            </a:r>
            <a:r>
              <a:rPr lang="ru" sz="2400" u="sng" dirty="0">
                <a:solidFill>
                  <a:schemeClr val="hlink"/>
                </a:solidFill>
                <a:latin typeface="YS Geo Regular" pitchFamily="2" charset="77"/>
                <a:ea typeface="Helvetica Neue"/>
                <a:cs typeface="YS Geo Regular" pitchFamily="2" charset="77"/>
                <a:sym typeface="Helvetica Neue"/>
                <a:hlinkClick r:id="rId3"/>
              </a:rPr>
              <a:t>wikipedia</a:t>
            </a:r>
            <a:r>
              <a:rPr lang="ru" sz="24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.org/wiki/</a:t>
            </a:r>
            <a:endParaRPr sz="2400" dirty="0"/>
          </a:p>
          <a:p>
            <a:pPr algn="ctr"/>
            <a:r>
              <a:rPr lang="ru" sz="24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Закон_Амдала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Google Shape;202;p35">
            <a:extLst>
              <a:ext uri="{FF2B5EF4-FFF2-40B4-BE49-F238E27FC236}">
                <a16:creationId xmlns:a16="http://schemas.microsoft.com/office/drawing/2014/main" id="{B0D04D36-496A-ACE7-69BA-AD238F5637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756" y="1346857"/>
            <a:ext cx="6254056" cy="488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2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317-8D4E-A496-FE19-769789CF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/>
              <a:t>Итог</a:t>
            </a:r>
            <a:endParaRPr lang="en-RU" sz="8800" dirty="0">
              <a:solidFill>
                <a:srgbClr val="2BF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3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Что и когда выбирать?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739930" cy="4711700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Если хотим надежно и точно </a:t>
            </a:r>
            <a:r>
              <a:rPr lang="ru-RU" sz="2400" dirty="0" err="1"/>
              <a:t>детектить</a:t>
            </a:r>
            <a:r>
              <a:rPr lang="ru-RU" sz="2400" dirty="0"/>
              <a:t> и предотвращать — через </a:t>
            </a:r>
            <a:r>
              <a:rPr lang="en-US" sz="2400" dirty="0"/>
              <a:t>WFG </a:t>
            </a:r>
            <a:endParaRPr lang="ru-RU" sz="2400" dirty="0"/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Если не хотим сильно париться и готовы допустить недолгое пребывание в </a:t>
            </a:r>
            <a:r>
              <a:rPr lang="ru-RU" sz="2400" dirty="0" err="1"/>
              <a:t>дедлоке</a:t>
            </a:r>
            <a:r>
              <a:rPr lang="ru-RU" sz="2400" dirty="0"/>
              <a:t> — достаточно таймаутов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Следить за порядком блокировок желательно всегда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Статические методы — неплохая гигиена, если доступны для вашего языка </a:t>
            </a:r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Мониторинг и пробы — всегда, если возможно</a:t>
            </a: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4247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57D4-F6B7-BE19-6C3D-BA3EF9D3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604AE-DC73-4F65-2942-73B26C59DF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05" y="1125538"/>
            <a:ext cx="5506695" cy="653197"/>
          </a:xfrm>
        </p:spPr>
        <p:txBody>
          <a:bodyPr/>
          <a:lstStyle/>
          <a:p>
            <a:r>
              <a:rPr lang="ru-RU" sz="3200" dirty="0"/>
              <a:t>Евгений Блинов</a:t>
            </a:r>
            <a:endParaRPr lang="en-RU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0CF7F-689B-8F25-A402-063C1BCD86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9305" y="1785217"/>
            <a:ext cx="5506695" cy="901435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sz="2000" dirty="0"/>
              <a:t>имлид </a:t>
            </a:r>
            <a:r>
              <a:rPr lang="en-US" sz="2000" dirty="0" err="1"/>
              <a:t>Yango</a:t>
            </a:r>
            <a:r>
              <a:rPr lang="en-US" sz="2000" dirty="0"/>
              <a:t> Robotics</a:t>
            </a:r>
            <a:endParaRPr lang="en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22D88-45E5-2BDC-55BB-A0BDA4CDC2BB}"/>
              </a:ext>
            </a:extLst>
          </p:cNvPr>
          <p:cNvSpPr txBox="1"/>
          <p:nvPr/>
        </p:nvSpPr>
        <p:spPr>
          <a:xfrm>
            <a:off x="2014780" y="3812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BFE8B-41C4-18DB-8CA8-ECCD74B9E69B}"/>
              </a:ext>
            </a:extLst>
          </p:cNvPr>
          <p:cNvSpPr/>
          <p:nvPr/>
        </p:nvSpPr>
        <p:spPr>
          <a:xfrm>
            <a:off x="1304279" y="3112192"/>
            <a:ext cx="990025" cy="308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9706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Контакты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50" y="1551645"/>
            <a:ext cx="6104660" cy="4711700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Телега: </a:t>
            </a:r>
            <a:r>
              <a:rPr lang="ru-RU" sz="2400" dirty="0">
                <a:solidFill>
                  <a:srgbClr val="00B0F0"/>
                </a:solidFill>
              </a:rPr>
              <a:t>@</a:t>
            </a:r>
            <a:r>
              <a:rPr lang="en-US" sz="2400" dirty="0" err="1">
                <a:solidFill>
                  <a:srgbClr val="00B0F0"/>
                </a:solidFill>
              </a:rPr>
              <a:t>blinof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endParaRPr lang="ru-RU" sz="2400" dirty="0">
              <a:solidFill>
                <a:srgbClr val="00B0F0"/>
              </a:solidFill>
            </a:endParaRPr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Стафф: </a:t>
            </a:r>
            <a:r>
              <a:rPr lang="en-US" sz="2400" dirty="0" err="1">
                <a:solidFill>
                  <a:srgbClr val="00B0F0"/>
                </a:solidFill>
              </a:rPr>
              <a:t>staff.yandex-team.ru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  <a:r>
              <a:rPr lang="en-US" sz="2400" dirty="0" err="1">
                <a:solidFill>
                  <a:srgbClr val="00B0F0"/>
                </a:solidFill>
              </a:rPr>
              <a:t>pomponchik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endParaRPr lang="ru-RU" sz="2400" dirty="0">
              <a:solidFill>
                <a:srgbClr val="00B0F0"/>
              </a:solidFill>
            </a:endParaRPr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en-US" sz="2400" dirty="0"/>
              <a:t>GitHub</a:t>
            </a:r>
            <a:r>
              <a:rPr lang="ru-RU" sz="2400" dirty="0"/>
              <a:t>: </a:t>
            </a:r>
            <a:r>
              <a:rPr lang="en-US" sz="2400" dirty="0" err="1">
                <a:solidFill>
                  <a:srgbClr val="00B0F0"/>
                </a:solidFill>
              </a:rPr>
              <a:t>github.com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  <a:r>
              <a:rPr lang="en-US" sz="2400" dirty="0" err="1">
                <a:solidFill>
                  <a:srgbClr val="00B0F0"/>
                </a:solidFill>
              </a:rPr>
              <a:t>pomponchik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endParaRPr lang="ru-RU" sz="2400" dirty="0">
              <a:solidFill>
                <a:srgbClr val="00B0F0"/>
              </a:solidFill>
            </a:endParaRPr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 err="1"/>
              <a:t>Линкедин</a:t>
            </a:r>
            <a:r>
              <a:rPr lang="ru-RU" sz="2400" dirty="0"/>
              <a:t>: </a:t>
            </a:r>
            <a:r>
              <a:rPr lang="en-US" sz="2400" dirty="0" err="1">
                <a:solidFill>
                  <a:srgbClr val="00B0F0"/>
                </a:solidFill>
              </a:rPr>
              <a:t>linkedin.com</a:t>
            </a:r>
            <a:r>
              <a:rPr lang="en-US" sz="2400" dirty="0">
                <a:solidFill>
                  <a:srgbClr val="00B0F0"/>
                </a:solidFill>
              </a:rPr>
              <a:t>/in/</a:t>
            </a:r>
            <a:r>
              <a:rPr lang="en-US" sz="2400" dirty="0" err="1">
                <a:solidFill>
                  <a:srgbClr val="00B0F0"/>
                </a:solidFill>
              </a:rPr>
              <a:t>pomponchik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endParaRPr lang="ru-RU" sz="2400" dirty="0">
              <a:solidFill>
                <a:srgbClr val="00B0F0"/>
              </a:solidFill>
            </a:endParaRPr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Личный сайт: </a:t>
            </a:r>
            <a:r>
              <a:rPr lang="en-US" sz="2400" dirty="0" err="1">
                <a:solidFill>
                  <a:srgbClr val="00B0F0"/>
                </a:solidFill>
              </a:rPr>
              <a:t>pomponchik.org</a:t>
            </a: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200723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317-8D4E-A496-FE19-769789CF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/>
              <a:t>Да кто такие </a:t>
            </a:r>
            <a:br>
              <a:rPr lang="en-US" sz="8800" dirty="0"/>
            </a:br>
            <a:r>
              <a:rPr lang="ru-RU" sz="8800" dirty="0"/>
              <a:t>эти ваши </a:t>
            </a:r>
            <a:r>
              <a:rPr lang="ru-RU" sz="8800" dirty="0" err="1"/>
              <a:t>дедлоки</a:t>
            </a:r>
            <a:r>
              <a:rPr lang="ru-RU" sz="8800" dirty="0"/>
              <a:t>?</a:t>
            </a:r>
            <a:endParaRPr lang="en-RU" sz="8800" dirty="0"/>
          </a:p>
        </p:txBody>
      </p:sp>
    </p:spTree>
    <p:extLst>
      <p:ext uri="{BB962C8B-B14F-4D97-AF65-F5344CB8AC3E}">
        <p14:creationId xmlns:p14="http://schemas.microsoft.com/office/powerpoint/2010/main" val="188033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Приметы злодея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176" y="1488551"/>
            <a:ext cx="10025159" cy="4711700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 err="1"/>
              <a:t>Дедлок</a:t>
            </a:r>
            <a:r>
              <a:rPr lang="ru-RU" sz="2400" dirty="0"/>
              <a:t> — логическая ситуация, при которой программа останавливается на логическом уровне, но продолжает «жить» </a:t>
            </a:r>
            <a:endParaRPr lang="en-US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Взаимная блокировка — самый частый вид </a:t>
            </a:r>
            <a:r>
              <a:rPr lang="ru-RU" sz="2400" dirty="0" err="1"/>
              <a:t>дедлока</a:t>
            </a:r>
            <a:endParaRPr lang="en-US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 Однако! Данный ситуация тоже </a:t>
            </a:r>
            <a:r>
              <a:rPr lang="ru-RU" sz="2400" dirty="0" err="1"/>
              <a:t>дедлок</a:t>
            </a:r>
            <a:r>
              <a:rPr lang="ru-RU" sz="2400" dirty="0"/>
              <a:t>, только тривиальный:</a:t>
            </a: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pic>
        <p:nvPicPr>
          <p:cNvPr id="5" name="Google Shape;78;p17">
            <a:extLst>
              <a:ext uri="{FF2B5EF4-FFF2-40B4-BE49-F238E27FC236}">
                <a16:creationId xmlns:a16="http://schemas.microsoft.com/office/drawing/2014/main" id="{210E28CF-73FD-9673-DE26-D92F4929771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5066" y="3878465"/>
            <a:ext cx="4901867" cy="21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85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Взаимная блокировка?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025159" cy="4711700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Один ждет другого, а тот — первого </a:t>
            </a:r>
            <a:endParaRPr lang="en-US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Частный случай — самоблокировка</a:t>
            </a: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pic>
        <p:nvPicPr>
          <p:cNvPr id="6" name="Google Shape;86;p18">
            <a:extLst>
              <a:ext uri="{FF2B5EF4-FFF2-40B4-BE49-F238E27FC236}">
                <a16:creationId xmlns:a16="http://schemas.microsoft.com/office/drawing/2014/main" id="{2DB962A0-4CB2-75A5-09CE-69B4E41847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7532" t="13337" b="4189"/>
          <a:stretch/>
        </p:blipFill>
        <p:spPr>
          <a:xfrm>
            <a:off x="6210534" y="2359773"/>
            <a:ext cx="5411056" cy="362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7;p18">
            <a:extLst>
              <a:ext uri="{FF2B5EF4-FFF2-40B4-BE49-F238E27FC236}">
                <a16:creationId xmlns:a16="http://schemas.microsoft.com/office/drawing/2014/main" id="{886FF18A-6900-663A-5A1A-E3D55F0801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62" y="3112192"/>
            <a:ext cx="5109641" cy="2870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35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dirty="0">
                <a:latin typeface="YS Geo Regular" pitchFamily="2" charset="77"/>
                <a:cs typeface="YS Geo Regular" pitchFamily="2" charset="77"/>
              </a:rPr>
              <a:t>Примеры акторов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397" y="1382272"/>
            <a:ext cx="10025159" cy="4711700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Потоки</a:t>
            </a:r>
            <a:endParaRPr lang="en-US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Процессы </a:t>
            </a:r>
            <a:endParaRPr lang="en-US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 err="1"/>
              <a:t>Микросервисы</a:t>
            </a:r>
            <a:r>
              <a:rPr lang="ru-RU" sz="2400" dirty="0"/>
              <a:t> </a:t>
            </a:r>
            <a:endParaRPr lang="en-US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Транзакции в базах данных </a:t>
            </a:r>
            <a:endParaRPr lang="en-US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Приоритеты в голове при принятии решений </a:t>
            </a:r>
            <a:endParaRPr lang="en-US" sz="2400" dirty="0"/>
          </a:p>
          <a:p>
            <a:pPr marL="342900" indent="-342900">
              <a:spcAft>
                <a:spcPts val="10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Тысячи их</a:t>
            </a: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</p:spTree>
    <p:extLst>
      <p:ext uri="{BB962C8B-B14F-4D97-AF65-F5344CB8AC3E}">
        <p14:creationId xmlns:p14="http://schemas.microsoft.com/office/powerpoint/2010/main" val="320711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AA422-6C18-0E3C-FFCB-DB4FC706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6" y="221319"/>
            <a:ext cx="11807824" cy="1125538"/>
          </a:xfrm>
        </p:spPr>
        <p:txBody>
          <a:bodyPr/>
          <a:lstStyle/>
          <a:p>
            <a:r>
              <a:rPr lang="ru" sz="6000" dirty="0">
                <a:latin typeface="YS Geo Regular" pitchFamily="2" charset="77"/>
                <a:cs typeface="YS Geo Regular" pitchFamily="2" charset="77"/>
              </a:rPr>
              <a:t>Да, в голове это тоже есть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491C2-6F30-5D6B-6497-3C46496D4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176" y="1586653"/>
            <a:ext cx="7027256" cy="3868374"/>
          </a:xfrm>
        </p:spPr>
        <p:txBody>
          <a:bodyPr/>
          <a:lstStyle/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Психика [человека] тоже имеет вычислительные функции </a:t>
            </a:r>
            <a:endParaRPr lang="en-US" sz="2400" dirty="0"/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Она основана на физическом параллелизме </a:t>
            </a:r>
            <a:endParaRPr lang="en-US" sz="2400" dirty="0"/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Физиолог Ухтомский открыл «Доминанту» </a:t>
            </a:r>
            <a:r>
              <a:rPr lang="en-US" sz="2400" dirty="0"/>
              <a:t>       </a:t>
            </a:r>
            <a:r>
              <a:rPr lang="ru-RU" sz="2400" dirty="0"/>
              <a:t>— когда одни нервные центры подавляют другие </a:t>
            </a:r>
            <a:endParaRPr lang="en-US" sz="2400" dirty="0"/>
          </a:p>
          <a:p>
            <a:pPr marL="342900" indent="-342900">
              <a:spcAft>
                <a:spcPts val="1500"/>
              </a:spcAft>
              <a:buClr>
                <a:srgbClr val="2BF52C"/>
              </a:buClr>
              <a:buFont typeface="Wingdings" pitchFamily="2" charset="2"/>
              <a:buChar char="§"/>
            </a:pPr>
            <a:r>
              <a:rPr lang="ru-RU" sz="2400" dirty="0"/>
              <a:t>Конфликт доминант — это «Когнитивный диссонанс », психика его избегает</a:t>
            </a:r>
            <a:endParaRPr lang="en-RU" sz="24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7D093-C419-D50D-7DD0-0FDA2704F5DB}"/>
              </a:ext>
            </a:extLst>
          </p:cNvPr>
          <p:cNvSpPr txBox="1"/>
          <p:nvPr/>
        </p:nvSpPr>
        <p:spPr>
          <a:xfrm>
            <a:off x="-204537" y="65211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26751-82F4-FB9E-D6EC-0FAEFAD98C6C}"/>
              </a:ext>
            </a:extLst>
          </p:cNvPr>
          <p:cNvSpPr txBox="1"/>
          <p:nvPr/>
        </p:nvSpPr>
        <p:spPr>
          <a:xfrm>
            <a:off x="192505" y="641283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endParaRPr lang="en-RU" sz="2000" dirty="0"/>
          </a:p>
        </p:txBody>
      </p:sp>
      <p:pic>
        <p:nvPicPr>
          <p:cNvPr id="9" name="Google Shape;100;p20">
            <a:extLst>
              <a:ext uri="{FF2B5EF4-FFF2-40B4-BE49-F238E27FC236}">
                <a16:creationId xmlns:a16="http://schemas.microsoft.com/office/drawing/2014/main" id="{DCC1ECA0-3E1F-32EB-2EB2-80C2E6EC395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98843" y="1436674"/>
            <a:ext cx="3940867" cy="408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1;p20">
            <a:extLst>
              <a:ext uri="{FF2B5EF4-FFF2-40B4-BE49-F238E27FC236}">
                <a16:creationId xmlns:a16="http://schemas.microsoft.com/office/drawing/2014/main" id="{1DC40630-644D-0795-54DA-CB57A8BE6A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0745" y="4308090"/>
            <a:ext cx="1450200" cy="14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2;p20">
            <a:extLst>
              <a:ext uri="{FF2B5EF4-FFF2-40B4-BE49-F238E27FC236}">
                <a16:creationId xmlns:a16="http://schemas.microsoft.com/office/drawing/2014/main" id="{06D179A3-897F-500B-6FB5-5EFDAE6A6D80}"/>
              </a:ext>
            </a:extLst>
          </p:cNvPr>
          <p:cNvSpPr txBox="1"/>
          <p:nvPr/>
        </p:nvSpPr>
        <p:spPr>
          <a:xfrm>
            <a:off x="9891645" y="5694823"/>
            <a:ext cx="2008400" cy="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1067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ru.wikipedia.org/wiki/</a:t>
            </a:r>
            <a:endParaRPr sz="2400"/>
          </a:p>
          <a:p>
            <a:pPr algn="ctr"/>
            <a:r>
              <a:rPr lang="ru" sz="1067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Доминанта_(физиология)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03;p20">
            <a:extLst>
              <a:ext uri="{FF2B5EF4-FFF2-40B4-BE49-F238E27FC236}">
                <a16:creationId xmlns:a16="http://schemas.microsoft.com/office/drawing/2014/main" id="{72995F8A-F137-9857-115A-F3008263EF32}"/>
              </a:ext>
            </a:extLst>
          </p:cNvPr>
          <p:cNvSpPr txBox="1"/>
          <p:nvPr/>
        </p:nvSpPr>
        <p:spPr>
          <a:xfrm>
            <a:off x="7842499" y="5725858"/>
            <a:ext cx="18984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" sz="1067" u="sng" dirty="0">
                <a:solidFill>
                  <a:schemeClr val="hlink"/>
                </a:solidFill>
                <a:hlinkClick r:id="rId5"/>
              </a:rPr>
              <a:t>ru.wikipedia.org/wiki/</a:t>
            </a:r>
            <a:endParaRPr sz="2400" dirty="0"/>
          </a:p>
          <a:p>
            <a:pPr algn="ctr"/>
            <a:r>
              <a:rPr lang="ru" sz="1067" u="sng" dirty="0">
                <a:solidFill>
                  <a:schemeClr val="hlink"/>
                </a:solidFill>
                <a:hlinkClick r:id="rId5"/>
              </a:rPr>
              <a:t>Когнитивный_диссонанс</a:t>
            </a:r>
            <a:endParaRPr sz="667" dirty="0"/>
          </a:p>
        </p:txBody>
      </p:sp>
      <p:pic>
        <p:nvPicPr>
          <p:cNvPr id="13" name="Google Shape;104;p20">
            <a:extLst>
              <a:ext uri="{FF2B5EF4-FFF2-40B4-BE49-F238E27FC236}">
                <a16:creationId xmlns:a16="http://schemas.microsoft.com/office/drawing/2014/main" id="{B3AEE3D1-B495-3FE5-4408-76183B9DFAD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6599" y="4329310"/>
            <a:ext cx="1450200" cy="145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49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317-8D4E-A496-FE19-769789CF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/>
              <a:t>Кто виноват обсудили </a:t>
            </a:r>
            <a:r>
              <a:rPr lang="ru-RU" sz="8800" dirty="0">
                <a:solidFill>
                  <a:srgbClr val="2BF52C"/>
                </a:solidFill>
              </a:rPr>
              <a:t>Что делать?</a:t>
            </a:r>
            <a:endParaRPr lang="en-RU" sz="8800" dirty="0">
              <a:solidFill>
                <a:srgbClr val="2BF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80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ная тема">
  <a:themeElements>
    <a:clrScheme name="Другая 99">
      <a:dk1>
        <a:srgbClr val="FFFFFF"/>
      </a:dk1>
      <a:lt1>
        <a:srgbClr val="000000"/>
      </a:lt1>
      <a:dk2>
        <a:srgbClr val="ECECEC"/>
      </a:dk2>
      <a:lt2>
        <a:srgbClr val="1D1E1D"/>
      </a:lt2>
      <a:accent1>
        <a:srgbClr val="FED42B"/>
      </a:accent1>
      <a:accent2>
        <a:srgbClr val="FB3F1B"/>
      </a:accent2>
      <a:accent3>
        <a:srgbClr val="8A00D9"/>
      </a:accent3>
      <a:accent4>
        <a:srgbClr val="0000FE"/>
      </a:accent4>
      <a:accent5>
        <a:srgbClr val="FF017E"/>
      </a:accent5>
      <a:accent6>
        <a:srgbClr val="2BF52C"/>
      </a:accent6>
      <a:hlink>
        <a:srgbClr val="00D1FF"/>
      </a:hlink>
      <a:folHlink>
        <a:srgbClr val="00687F"/>
      </a:folHlink>
    </a:clrScheme>
    <a:fontScheme name="Yfd">
      <a:majorFont>
        <a:latin typeface="YS Geo Regular"/>
        <a:ea typeface=""/>
        <a:cs typeface=""/>
      </a:majorFont>
      <a:minorFont>
        <a:latin typeface="YS Ge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>
        <a:noAutofit/>
      </a:bodyPr>
      <a:lstStyle>
        <a:defPPr algn="l">
          <a:lnSpc>
            <a:spcPct val="150000"/>
          </a:lnSpc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21107</TotalTime>
  <Words>678</Words>
  <Application>Microsoft Macintosh PowerPoint</Application>
  <PresentationFormat>Widescreen</PresentationFormat>
  <Paragraphs>108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JetBrains Mono</vt:lpstr>
      <vt:lpstr>YS Geo Medium</vt:lpstr>
      <vt:lpstr>YS Display Medium</vt:lpstr>
      <vt:lpstr>Calibri</vt:lpstr>
      <vt:lpstr>Wingdings</vt:lpstr>
      <vt:lpstr>YS Geo Regular</vt:lpstr>
      <vt:lpstr>Helvetica Neue</vt:lpstr>
      <vt:lpstr>Aptos</vt:lpstr>
      <vt:lpstr>Темная тема</vt:lpstr>
      <vt:lpstr>Поговорим  о дедлоках </vt:lpstr>
      <vt:lpstr>Обо мне</vt:lpstr>
      <vt:lpstr>Контакты</vt:lpstr>
      <vt:lpstr>Да кто такие  эти ваши дедлоки?</vt:lpstr>
      <vt:lpstr>Приметы злодея</vt:lpstr>
      <vt:lpstr>Взаимная блокировка?</vt:lpstr>
      <vt:lpstr>Примеры акторов</vt:lpstr>
      <vt:lpstr>Да, в голове это тоже есть</vt:lpstr>
      <vt:lpstr>Кто виноват обсудили Что делать?</vt:lpstr>
      <vt:lpstr>Варианты действий</vt:lpstr>
      <vt:lpstr>Предупреждаем дедлоки</vt:lpstr>
      <vt:lpstr>Детектим дедлоки</vt:lpstr>
      <vt:lpstr>Статический детект дедлоков</vt:lpstr>
      <vt:lpstr>Динамический детект</vt:lpstr>
      <vt:lpstr>Внешний путь</vt:lpstr>
      <vt:lpstr>Интроспективное обнаружение</vt:lpstr>
      <vt:lpstr>Граф ожидания</vt:lpstr>
      <vt:lpstr>Граф ожидания — WFG</vt:lpstr>
      <vt:lpstr>Как это выглядит?</vt:lpstr>
      <vt:lpstr>Где используется WFG?</vt:lpstr>
      <vt:lpstr>Кстати,  есть моя реализация на Python</vt:lpstr>
      <vt:lpstr>Минусы WFG</vt:lpstr>
      <vt:lpstr>Закон Амдала</vt:lpstr>
      <vt:lpstr>Итог</vt:lpstr>
      <vt:lpstr>Что и когда выбирать?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Арсенова Мария Игоревна</dc:creator>
  <cp:lastModifiedBy>Alisa Kruglova</cp:lastModifiedBy>
  <cp:revision>388</cp:revision>
  <dcterms:created xsi:type="dcterms:W3CDTF">2023-08-14T08:49:12Z</dcterms:created>
  <dcterms:modified xsi:type="dcterms:W3CDTF">2024-09-18T15:35:24Z</dcterms:modified>
</cp:coreProperties>
</file>